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82" r:id="rId2"/>
    <p:sldMasterId id="2147483650" r:id="rId3"/>
    <p:sldMasterId id="2147483726" r:id="rId4"/>
  </p:sldMasterIdLst>
  <p:notesMasterIdLst>
    <p:notesMasterId r:id="rId13"/>
  </p:notesMasterIdLst>
  <p:handoutMasterIdLst>
    <p:handoutMasterId r:id="rId14"/>
  </p:handoutMasterIdLst>
  <p:sldIdLst>
    <p:sldId id="267" r:id="rId5"/>
    <p:sldId id="274" r:id="rId6"/>
    <p:sldId id="307" r:id="rId7"/>
    <p:sldId id="290" r:id="rId8"/>
    <p:sldId id="309" r:id="rId9"/>
    <p:sldId id="271" r:id="rId10"/>
    <p:sldId id="366" r:id="rId11"/>
    <p:sldId id="369" r:id="rId12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4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B0C0"/>
    <a:srgbClr val="BEF4FA"/>
    <a:srgbClr val="000000"/>
    <a:srgbClr val="FFFFFF"/>
    <a:srgbClr val="3EA3F8"/>
    <a:srgbClr val="0F0634"/>
    <a:srgbClr val="06105A"/>
    <a:srgbClr val="000C68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3" autoAdjust="0"/>
    <p:restoredTop sz="92365" autoAdjust="0"/>
  </p:normalViewPr>
  <p:slideViewPr>
    <p:cSldViewPr showGuides="1">
      <p:cViewPr varScale="1">
        <p:scale>
          <a:sx n="62" d="100"/>
          <a:sy n="62" d="100"/>
        </p:scale>
        <p:origin x="224" y="488"/>
      </p:cViewPr>
      <p:guideLst>
        <p:guide orient="horz" pos="2134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33536-0B1C-4113-81A9-88933E6B5E35}" type="datetimeFigureOut">
              <a:rPr lang="en-US" smtClean="0"/>
              <a:t>1/13/19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39D4A-42BD-4661-A34B-169B9D494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24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AB2DA-10AE-4BD6-BFC1-534DE09D66C3}" type="datetimeFigureOut">
              <a:rPr lang="en-US" smtClean="0"/>
              <a:t>1/13/19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1ECDC-7530-4EA9-86FD-4E56342A4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4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396766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84250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7148016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2859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328369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203212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350872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8356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0" y="0"/>
            <a:ext cx="18286413" cy="595359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908584"/>
            <a:ext cx="18286413" cy="437841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68" y="1104847"/>
            <a:ext cx="830480" cy="419270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32" y="1180642"/>
            <a:ext cx="1295500" cy="449475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31" y="958035"/>
            <a:ext cx="1678629" cy="493997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76" y="1476823"/>
            <a:ext cx="1446565" cy="418246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96" y="1090061"/>
            <a:ext cx="1142784" cy="407715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644864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862601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6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67024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016594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666165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5965308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317027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41183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411832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6038947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43762"/>
            <a:ext cx="527050" cy="527050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24228" y="4378415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436430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877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0" grpId="0" animBg="1"/>
      <p:bldP spid="41" grpId="0" animBg="1"/>
      <p:bldP spid="42" grpId="0" animBg="1"/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六角形 31"/>
          <p:cNvSpPr/>
          <p:nvPr userDrawn="1"/>
        </p:nvSpPr>
        <p:spPr>
          <a:xfrm rot="5400000">
            <a:off x="5939381" y="2737528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8120711" y="1395630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>
            <a:off x="10853396" y="288079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10853396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20711" y="756131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5368565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5368565" y="2872462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982966" y="4950496"/>
            <a:ext cx="4275475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5485100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216912" y="188235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953207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468377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936484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216912" y="807887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円弧 51"/>
          <p:cNvSpPr/>
          <p:nvPr userDrawn="1"/>
        </p:nvSpPr>
        <p:spPr>
          <a:xfrm rot="2700000">
            <a:off x="7976000" y="1249736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4" name="直線コネクタ 53"/>
          <p:cNvCxnSpPr>
            <a:stCxn id="52" idx="0"/>
          </p:cNvCxnSpPr>
          <p:nvPr userDrawn="1"/>
        </p:nvCxnSpPr>
        <p:spPr>
          <a:xfrm>
            <a:off x="9956746" y="1589578"/>
            <a:ext cx="56515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円弧 59"/>
          <p:cNvSpPr/>
          <p:nvPr userDrawn="1"/>
        </p:nvSpPr>
        <p:spPr>
          <a:xfrm rot="2700000">
            <a:off x="10706500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/>
          <p:cNvCxnSpPr>
            <a:stCxn id="60" idx="0"/>
          </p:cNvCxnSpPr>
          <p:nvPr userDrawn="1"/>
        </p:nvCxnSpPr>
        <p:spPr>
          <a:xfrm>
            <a:off x="12687246" y="3051922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円弧 62"/>
          <p:cNvSpPr/>
          <p:nvPr userDrawn="1"/>
        </p:nvSpPr>
        <p:spPr>
          <a:xfrm rot="2700000">
            <a:off x="10706500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" name="直線コネクタ 63"/>
          <p:cNvCxnSpPr/>
          <p:nvPr userDrawn="1"/>
        </p:nvCxnSpPr>
        <p:spPr>
          <a:xfrm>
            <a:off x="12687246" y="6210605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円弧 69"/>
          <p:cNvSpPr/>
          <p:nvPr userDrawn="1"/>
        </p:nvSpPr>
        <p:spPr>
          <a:xfrm rot="18900000" flipH="1">
            <a:off x="5212902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直線コネクタ 70"/>
          <p:cNvCxnSpPr>
            <a:stCxn id="70" idx="0"/>
          </p:cNvCxnSpPr>
          <p:nvPr userDrawn="1"/>
        </p:nvCxnSpPr>
        <p:spPr>
          <a:xfrm flipH="1">
            <a:off x="520700" y="3051922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円弧 76"/>
          <p:cNvSpPr/>
          <p:nvPr userDrawn="1"/>
        </p:nvSpPr>
        <p:spPr>
          <a:xfrm rot="18900000" flipH="1">
            <a:off x="5212902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8" name="直線コネクタ 77"/>
          <p:cNvCxnSpPr>
            <a:stCxn id="77" idx="0"/>
          </p:cNvCxnSpPr>
          <p:nvPr userDrawn="1"/>
        </p:nvCxnSpPr>
        <p:spPr>
          <a:xfrm flipH="1">
            <a:off x="520700" y="6210605"/>
            <a:ext cx="50320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円弧 79"/>
          <p:cNvSpPr/>
          <p:nvPr userDrawn="1"/>
        </p:nvSpPr>
        <p:spPr>
          <a:xfrm rot="2700000" flipH="1" flipV="1">
            <a:off x="7943402" y="742633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1" name="直線コネクタ 80"/>
          <p:cNvCxnSpPr>
            <a:stCxn id="80" idx="0"/>
          </p:cNvCxnSpPr>
          <p:nvPr userDrawn="1"/>
        </p:nvCxnSpPr>
        <p:spPr>
          <a:xfrm flipH="1">
            <a:off x="2476500" y="9407079"/>
            <a:ext cx="580674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405071" y="1702393"/>
            <a:ext cx="5203230" cy="84733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3095883" y="3203596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3108583" y="63405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391" y="320285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520700" y="63532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2619971" y="8433393"/>
            <a:ext cx="5203230" cy="847338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57200" y="353667"/>
            <a:ext cx="6769100" cy="198313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7" name="直線コネクタ 46"/>
          <p:cNvCxnSpPr/>
          <p:nvPr userDrawn="1"/>
        </p:nvCxnSpPr>
        <p:spPr>
          <a:xfrm flipH="1">
            <a:off x="-793" y="2372533"/>
            <a:ext cx="746358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5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5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5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55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50"/>
                            </p:stCondLst>
                            <p:childTnLst>
                              <p:par>
                                <p:cTn id="1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60" grpId="0" animBg="1"/>
      <p:bldP spid="63" grpId="0" animBg="1"/>
      <p:bldP spid="70" grpId="0" animBg="1"/>
      <p:bldP spid="77" grpId="0" animBg="1"/>
      <p:bldP spid="80" grpId="0" animBg="1"/>
      <p:bldP spid="8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570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3714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4570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914400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13714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17"/>
          <p:cNvSpPr>
            <a:spLocks noGrp="1"/>
          </p:cNvSpPr>
          <p:nvPr>
            <p:ph type="body" sz="quarter" idx="21" hasCustomPrompt="1"/>
          </p:nvPr>
        </p:nvSpPr>
        <p:spPr>
          <a:xfrm>
            <a:off x="4570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テキスト プレースホルダー 17"/>
          <p:cNvSpPr>
            <a:spLocks noGrp="1"/>
          </p:cNvSpPr>
          <p:nvPr>
            <p:ph type="body" sz="quarter" idx="22" hasCustomPrompt="1"/>
          </p:nvPr>
        </p:nvSpPr>
        <p:spPr>
          <a:xfrm>
            <a:off x="9142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1" name="テキスト プレースホルダー 17"/>
          <p:cNvSpPr>
            <a:spLocks noGrp="1"/>
          </p:cNvSpPr>
          <p:nvPr>
            <p:ph type="body" sz="quarter" idx="23" hasCustomPrompt="1"/>
          </p:nvPr>
        </p:nvSpPr>
        <p:spPr>
          <a:xfrm>
            <a:off x="13712826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テキスト プレースホルダー 17"/>
          <p:cNvSpPr>
            <a:spLocks noGrp="1"/>
          </p:cNvSpPr>
          <p:nvPr>
            <p:ph type="body" sz="quarter" idx="24" hasCustomPrompt="1"/>
          </p:nvPr>
        </p:nvSpPr>
        <p:spPr>
          <a:xfrm>
            <a:off x="1587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7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7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7"/>
          <p:cNvSpPr>
            <a:spLocks noGrp="1"/>
          </p:cNvSpPr>
          <p:nvPr>
            <p:ph type="body" sz="quarter" idx="27" hasCustomPrompt="1"/>
          </p:nvPr>
        </p:nvSpPr>
        <p:spPr>
          <a:xfrm>
            <a:off x="13714413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6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25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75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5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  <p:bldP spid="14" grpId="0"/>
      <p:bldP spid="15" grpId="0"/>
      <p:bldP spid="16" grpId="0"/>
      <p:bldP spid="1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2628900"/>
            <a:ext cx="18351500" cy="2959100"/>
          </a:xfrm>
          <a:custGeom>
            <a:avLst/>
            <a:gdLst>
              <a:gd name="connsiteX0" fmla="*/ 0 w 18351500"/>
              <a:gd name="connsiteY0" fmla="*/ 2959100 h 2959100"/>
              <a:gd name="connsiteX1" fmla="*/ 3606800 w 18351500"/>
              <a:gd name="connsiteY1" fmla="*/ 2959100 h 2959100"/>
              <a:gd name="connsiteX2" fmla="*/ 3606800 w 18351500"/>
              <a:gd name="connsiteY2" fmla="*/ 0 h 2959100"/>
              <a:gd name="connsiteX3" fmla="*/ 7289800 w 18351500"/>
              <a:gd name="connsiteY3" fmla="*/ 0 h 2959100"/>
              <a:gd name="connsiteX4" fmla="*/ 7289800 w 18351500"/>
              <a:gd name="connsiteY4" fmla="*/ 2159000 h 2959100"/>
              <a:gd name="connsiteX5" fmla="*/ 10998200 w 18351500"/>
              <a:gd name="connsiteY5" fmla="*/ 2159000 h 2959100"/>
              <a:gd name="connsiteX6" fmla="*/ 10998200 w 18351500"/>
              <a:gd name="connsiteY6" fmla="*/ 850900 h 2959100"/>
              <a:gd name="connsiteX7" fmla="*/ 14668500 w 18351500"/>
              <a:gd name="connsiteY7" fmla="*/ 850900 h 2959100"/>
              <a:gd name="connsiteX8" fmla="*/ 14668500 w 18351500"/>
              <a:gd name="connsiteY8" fmla="*/ 2806700 h 2959100"/>
              <a:gd name="connsiteX9" fmla="*/ 18351500 w 18351500"/>
              <a:gd name="connsiteY9" fmla="*/ 2806700 h 29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51500" h="2959100">
                <a:moveTo>
                  <a:pt x="0" y="2959100"/>
                </a:moveTo>
                <a:lnTo>
                  <a:pt x="3606800" y="2959100"/>
                </a:lnTo>
                <a:lnTo>
                  <a:pt x="3606800" y="0"/>
                </a:lnTo>
                <a:lnTo>
                  <a:pt x="7289800" y="0"/>
                </a:lnTo>
                <a:lnTo>
                  <a:pt x="7289800" y="2159000"/>
                </a:lnTo>
                <a:lnTo>
                  <a:pt x="10998200" y="2159000"/>
                </a:lnTo>
                <a:lnTo>
                  <a:pt x="10998200" y="850900"/>
                </a:lnTo>
                <a:lnTo>
                  <a:pt x="14668500" y="850900"/>
                </a:lnTo>
                <a:lnTo>
                  <a:pt x="14668500" y="2806700"/>
                </a:lnTo>
                <a:lnTo>
                  <a:pt x="18351500" y="2806700"/>
                </a:lnTo>
              </a:path>
            </a:pathLst>
          </a:custGeom>
          <a:noFill/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/>
          <p:cNvGrpSpPr/>
          <p:nvPr userDrawn="1"/>
        </p:nvGrpSpPr>
        <p:grpSpPr>
          <a:xfrm>
            <a:off x="874986" y="5956564"/>
            <a:ext cx="3420380" cy="1717950"/>
            <a:chOff x="187211" y="5765810"/>
            <a:chExt cx="3420380" cy="171795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7" name="円/楕円 66"/>
          <p:cNvSpPr/>
          <p:nvPr userDrawn="1"/>
        </p:nvSpPr>
        <p:spPr>
          <a:xfrm>
            <a:off x="295888" y="5742032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図プレースホルダー 33"/>
          <p:cNvSpPr>
            <a:spLocks noGrp="1"/>
          </p:cNvSpPr>
          <p:nvPr>
            <p:ph type="pic" sz="quarter" idx="25" hasCustomPrompt="1"/>
          </p:nvPr>
        </p:nvSpPr>
        <p:spPr>
          <a:xfrm>
            <a:off x="519121" y="5981964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410" y="4537974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23779" y="6279182"/>
            <a:ext cx="284656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50679" y="2692769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069636" y="3543982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7408026" y="3731562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715041" y="4402958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>
            <a:off x="3759991" y="757555"/>
            <a:ext cx="3420380" cy="1717950"/>
            <a:chOff x="187211" y="5765810"/>
            <a:chExt cx="3420380" cy="1717950"/>
          </a:xfrm>
        </p:grpSpPr>
        <p:sp>
          <p:nvSpPr>
            <p:cNvPr id="36" name="正方形/長方形 3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二等辺三角形 3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197180" y="810142"/>
            <a:ext cx="2758166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 rot="10800000">
            <a:off x="11078421" y="1612650"/>
            <a:ext cx="3420380" cy="1717950"/>
            <a:chOff x="187211" y="5765810"/>
            <a:chExt cx="3420380" cy="1717950"/>
          </a:xfrm>
        </p:grpSpPr>
        <p:sp>
          <p:nvSpPr>
            <p:cNvPr id="41" name="正方形/長方形 40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二等辺三角形 41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542367" y="1665237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5" name="グループ化 44"/>
          <p:cNvGrpSpPr/>
          <p:nvPr userDrawn="1"/>
        </p:nvGrpSpPr>
        <p:grpSpPr>
          <a:xfrm>
            <a:off x="7432223" y="5200545"/>
            <a:ext cx="3420380" cy="1717950"/>
            <a:chOff x="187211" y="5765810"/>
            <a:chExt cx="3420380" cy="1717950"/>
          </a:xfrm>
        </p:grpSpPr>
        <p:sp>
          <p:nvSpPr>
            <p:cNvPr id="46" name="正方形/長方形 4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二等辺三角形 4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904047" y="5523163"/>
            <a:ext cx="272353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59" name="グループ化 58"/>
          <p:cNvGrpSpPr/>
          <p:nvPr userDrawn="1"/>
        </p:nvGrpSpPr>
        <p:grpSpPr>
          <a:xfrm>
            <a:off x="14678821" y="5830920"/>
            <a:ext cx="3420380" cy="1717950"/>
            <a:chOff x="187211" y="5765810"/>
            <a:chExt cx="3420380" cy="1717950"/>
          </a:xfrm>
        </p:grpSpPr>
        <p:sp>
          <p:nvSpPr>
            <p:cNvPr id="60" name="正方形/長方形 5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二等辺三角形 6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142767" y="6102738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直角三角形 63"/>
          <p:cNvSpPr/>
          <p:nvPr userDrawn="1"/>
        </p:nvSpPr>
        <p:spPr>
          <a:xfrm rot="8100000">
            <a:off x="3408293" y="4036796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直角三角形 64"/>
          <p:cNvSpPr/>
          <p:nvPr userDrawn="1"/>
        </p:nvSpPr>
        <p:spPr>
          <a:xfrm rot="18900000">
            <a:off x="14476298" y="4100467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 userDrawn="1"/>
        </p:nvSpPr>
        <p:spPr>
          <a:xfrm>
            <a:off x="3295854" y="293608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図プレースホルダー 33"/>
          <p:cNvSpPr>
            <a:spLocks noGrp="1"/>
          </p:cNvSpPr>
          <p:nvPr>
            <p:ph type="pic" sz="quarter" idx="34" hasCustomPrompt="1"/>
          </p:nvPr>
        </p:nvSpPr>
        <p:spPr>
          <a:xfrm>
            <a:off x="3519087" y="533540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6968277" y="4939206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図プレースホルダー 33"/>
          <p:cNvSpPr>
            <a:spLocks noGrp="1"/>
          </p:cNvSpPr>
          <p:nvPr>
            <p:ph type="pic" sz="quarter" idx="35" hasCustomPrompt="1"/>
          </p:nvPr>
        </p:nvSpPr>
        <p:spPr>
          <a:xfrm>
            <a:off x="7191510" y="5179138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円/楕円 71"/>
          <p:cNvSpPr/>
          <p:nvPr userDrawn="1"/>
        </p:nvSpPr>
        <p:spPr>
          <a:xfrm>
            <a:off x="10614476" y="1144705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図プレースホルダー 33"/>
          <p:cNvSpPr>
            <a:spLocks noGrp="1"/>
          </p:cNvSpPr>
          <p:nvPr>
            <p:ph type="pic" sz="quarter" idx="36" hasCustomPrompt="1"/>
          </p:nvPr>
        </p:nvSpPr>
        <p:spPr>
          <a:xfrm>
            <a:off x="10837709" y="1384637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円/楕円 73"/>
          <p:cNvSpPr/>
          <p:nvPr userDrawn="1"/>
        </p:nvSpPr>
        <p:spPr>
          <a:xfrm>
            <a:off x="14214876" y="5595760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図プレースホルダー 33"/>
          <p:cNvSpPr>
            <a:spLocks noGrp="1"/>
          </p:cNvSpPr>
          <p:nvPr>
            <p:ph type="pic" sz="quarter" idx="37" hasCustomPrompt="1"/>
          </p:nvPr>
        </p:nvSpPr>
        <p:spPr>
          <a:xfrm>
            <a:off x="14438109" y="5835692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921595" y="7077099"/>
            <a:ext cx="8399077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8" name="直線コネクタ 77"/>
          <p:cNvCxnSpPr/>
          <p:nvPr userDrawn="1"/>
        </p:nvCxnSpPr>
        <p:spPr>
          <a:xfrm flipH="1" flipV="1">
            <a:off x="3332956" y="833505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3332956" y="8432800"/>
            <a:ext cx="11632275" cy="10922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5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75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250"/>
                            </p:stCondLst>
                            <p:childTnLst>
                              <p:par>
                                <p:cTn id="8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2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750"/>
                            </p:stCondLst>
                            <p:childTnLst>
                              <p:par>
                                <p:cTn id="10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250"/>
                            </p:stCondLst>
                            <p:childTnLst>
                              <p:par>
                                <p:cTn id="10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7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250"/>
                            </p:stCondLst>
                            <p:childTnLst>
                              <p:par>
                                <p:cTn id="1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8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3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67" grpId="0" animBg="1"/>
      <p:bldP spid="34" grpId="0"/>
      <p:bldP spid="22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  <p:bldP spid="65" grpId="0" animBg="1"/>
      <p:bldP spid="68" grpId="0" animBg="1"/>
      <p:bldP spid="69" grpId="0"/>
      <p:bldP spid="70" grpId="0" animBg="1"/>
      <p:bldP spid="71" grpId="0"/>
      <p:bldP spid="72" grpId="0" animBg="1"/>
      <p:bldP spid="73" grpId="0"/>
      <p:bldP spid="74" grpId="0" animBg="1"/>
      <p:bldP spid="75" grpId="0"/>
      <p:bldP spid="7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コネクタ 35"/>
          <p:cNvCxnSpPr/>
          <p:nvPr userDrawn="1"/>
        </p:nvCxnSpPr>
        <p:spPr>
          <a:xfrm flipH="1">
            <a:off x="-794" y="4079091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六角形 13"/>
          <p:cNvSpPr/>
          <p:nvPr userDrawn="1"/>
        </p:nvSpPr>
        <p:spPr>
          <a:xfrm rot="5400000">
            <a:off x="2000980" y="2470016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涙形 4"/>
          <p:cNvSpPr/>
          <p:nvPr userDrawn="1"/>
        </p:nvSpPr>
        <p:spPr>
          <a:xfrm rot="8100000">
            <a:off x="3826253" y="803286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涙形 5"/>
          <p:cNvSpPr/>
          <p:nvPr userDrawn="1"/>
        </p:nvSpPr>
        <p:spPr>
          <a:xfrm rot="4500000">
            <a:off x="1288949" y="2233592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涙形 6"/>
          <p:cNvSpPr/>
          <p:nvPr userDrawn="1"/>
        </p:nvSpPr>
        <p:spPr>
          <a:xfrm rot="900000">
            <a:off x="1288949" y="511594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涙形 7"/>
          <p:cNvSpPr/>
          <p:nvPr userDrawn="1"/>
        </p:nvSpPr>
        <p:spPr>
          <a:xfrm rot="18900000">
            <a:off x="3847130" y="6525190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15300000">
            <a:off x="6384434" y="509488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11700000">
            <a:off x="6384434" y="2212531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3922624" y="1633110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4801900" y="937211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048571" y="2083160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469085" y="309409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7"/>
          <p:cNvSpPr>
            <a:spLocks noGrp="1"/>
          </p:cNvSpPr>
          <p:nvPr userDrawn="1">
            <p:ph type="pic" sz="quarter" idx="31" hasCustomPrompt="1"/>
          </p:nvPr>
        </p:nvSpPr>
        <p:spPr>
          <a:xfrm>
            <a:off x="7348361" y="2398195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595032" y="3544144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373600" y="3049089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7"/>
          <p:cNvSpPr>
            <a:spLocks noGrp="1"/>
          </p:cNvSpPr>
          <p:nvPr userDrawn="1">
            <p:ph type="pic" sz="quarter" idx="34" hasCustomPrompt="1"/>
          </p:nvPr>
        </p:nvSpPr>
        <p:spPr>
          <a:xfrm>
            <a:off x="2252876" y="235319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499547" y="349913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373600" y="5927148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2252876" y="5231249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1499547" y="6377198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6469085" y="5908585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図プレースホルダー 7"/>
          <p:cNvSpPr>
            <a:spLocks noGrp="1"/>
          </p:cNvSpPr>
          <p:nvPr userDrawn="1">
            <p:ph type="pic" sz="quarter" idx="40" hasCustomPrompt="1"/>
          </p:nvPr>
        </p:nvSpPr>
        <p:spPr>
          <a:xfrm>
            <a:off x="7348361" y="5212686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6595032" y="6358635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922624" y="732456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4801900" y="658366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048571" y="772960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548249" y="1217284"/>
            <a:ext cx="7914915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ホームベース 40"/>
          <p:cNvSpPr/>
          <p:nvPr userDrawn="1"/>
        </p:nvSpPr>
        <p:spPr>
          <a:xfrm>
            <a:off x="9615805" y="4406587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0095502" y="4779150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95502" y="4199721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ホームベース 43"/>
          <p:cNvSpPr/>
          <p:nvPr userDrawn="1"/>
        </p:nvSpPr>
        <p:spPr>
          <a:xfrm>
            <a:off x="9615805" y="682475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プレースホルダー 11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095502" y="7208094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95502" y="6617884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5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50"/>
                            </p:stCondLst>
                            <p:childTnLst>
                              <p:par>
                                <p:cTn id="10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6583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5" hasCustomPrompt="1"/>
          </p:nvPr>
        </p:nvSpPr>
        <p:spPr>
          <a:xfrm>
            <a:off x="412236" y="1208103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667031" y="1433128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11588711" y="1201446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1843506" y="1426471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>
            <a:off x="5546049" y="958035"/>
            <a:ext cx="7197557" cy="5824031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814679" y="1201445"/>
            <a:ext cx="6660740" cy="364540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6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5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50"/>
                            </p:stCondLst>
                            <p:childTnLst>
                              <p:par>
                                <p:cTn id="3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8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1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20254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2737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62737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378122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02946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802946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355369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97852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97852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9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"/>
            <a:ext cx="18286413" cy="6583661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63290"/>
            <a:ext cx="18286413" cy="765175"/>
          </a:xfrm>
          <a:solidFill>
            <a:schemeClr val="accent1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828951"/>
            <a:ext cx="18286413" cy="1754709"/>
          </a:xfrm>
          <a:solidFill>
            <a:schemeClr val="tx2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11688" y="823020"/>
            <a:ext cx="3691058" cy="5757015"/>
          </a:xfrm>
          <a:blipFill dpi="0" rotWithShape="1">
            <a:blip r:embed="rId2"/>
            <a:srcRect/>
            <a:stretch>
              <a:fillRect b="-27424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5137761" y="4052646"/>
            <a:ext cx="124213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761" y="4880358"/>
            <a:ext cx="12421380" cy="165829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1582417" y="1767765"/>
            <a:ext cx="3149600" cy="48164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5" name="直線コネクタ 24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8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177425"/>
            <a:ext cx="8498925" cy="144579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597995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13430"/>
            <a:ext cx="8498925" cy="13951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3934000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7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3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4" grpId="0"/>
      <p:bldP spid="11" grpId="0"/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425055" cy="6583660"/>
          </a:xfrm>
          <a:custGeom>
            <a:avLst/>
            <a:gdLst/>
            <a:ahLst/>
            <a:cxnLst/>
            <a:rect l="l" t="t" r="r" b="b"/>
            <a:pathLst>
              <a:path w="10425055" h="6583660">
                <a:moveTo>
                  <a:pt x="0" y="0"/>
                </a:moveTo>
                <a:lnTo>
                  <a:pt x="7859770" y="0"/>
                </a:lnTo>
                <a:lnTo>
                  <a:pt x="10425055" y="6583660"/>
                </a:lnTo>
                <a:lnTo>
                  <a:pt x="7859770" y="6583660"/>
                </a:lnTo>
                <a:lnTo>
                  <a:pt x="0" y="658366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5461000" y="3221875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7838062" y="-2"/>
            <a:ext cx="10448350" cy="6583660"/>
          </a:xfrm>
          <a:custGeom>
            <a:avLst/>
            <a:gdLst/>
            <a:ahLst/>
            <a:cxnLst/>
            <a:rect l="l" t="t" r="r" b="b"/>
            <a:pathLst>
              <a:path w="10448350" h="6583660">
                <a:moveTo>
                  <a:pt x="0" y="0"/>
                </a:moveTo>
                <a:lnTo>
                  <a:pt x="2565285" y="0"/>
                </a:lnTo>
                <a:lnTo>
                  <a:pt x="10425054" y="0"/>
                </a:lnTo>
                <a:lnTo>
                  <a:pt x="10425054" y="1"/>
                </a:lnTo>
                <a:lnTo>
                  <a:pt x="10448350" y="1"/>
                </a:lnTo>
                <a:lnTo>
                  <a:pt x="10448350" y="6583660"/>
                </a:lnTo>
                <a:lnTo>
                  <a:pt x="10425054" y="6583660"/>
                </a:lnTo>
                <a:lnTo>
                  <a:pt x="9000998" y="6583660"/>
                </a:lnTo>
                <a:lnTo>
                  <a:pt x="2565285" y="658366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746750" y="3228975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42" hasCustomPrompt="1"/>
          </p:nvPr>
        </p:nvSpPr>
        <p:spPr>
          <a:xfrm>
            <a:off x="8777288" y="2424950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063038" y="2432050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1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50"/>
                            </p:stCondLst>
                            <p:childTnLst>
                              <p:par>
                                <p:cTn id="3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5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85392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54" y="1016929"/>
            <a:ext cx="13127627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涙形 7"/>
          <p:cNvSpPr/>
          <p:nvPr userDrawn="1"/>
        </p:nvSpPr>
        <p:spPr>
          <a:xfrm rot="8100000">
            <a:off x="3189655" y="1155774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8100000">
            <a:off x="4761885" y="3760571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8100000">
            <a:off x="7802845" y="63431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涙形 10"/>
          <p:cNvSpPr/>
          <p:nvPr userDrawn="1"/>
        </p:nvSpPr>
        <p:spPr>
          <a:xfrm rot="8100000">
            <a:off x="11596370" y="1306115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涙形 11"/>
          <p:cNvSpPr/>
          <p:nvPr userDrawn="1"/>
        </p:nvSpPr>
        <p:spPr>
          <a:xfrm rot="8100000">
            <a:off x="8000551" y="3090913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涙形 12"/>
          <p:cNvSpPr/>
          <p:nvPr userDrawn="1"/>
        </p:nvSpPr>
        <p:spPr>
          <a:xfrm rot="8100000">
            <a:off x="13128605" y="418070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1633" y="1652503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12711" y="4108746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227143" y="944025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488346" y="3741660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3082603" y="1595703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4595806" y="4361482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3314987" y="1076656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156" y="3681453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922146" y="559279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8119852" y="3011795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1718778" y="1226997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3247906" y="4101584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4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5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5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5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50"/>
                            </p:stCondLst>
                            <p:childTnLst>
                              <p:par>
                                <p:cTn id="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50"/>
                            </p:stCondLst>
                            <p:childTnLst>
                              <p:par>
                                <p:cTn id="6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50"/>
                            </p:stCondLst>
                            <p:childTnLst>
                              <p:par>
                                <p:cTn id="7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50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5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50"/>
                            </p:stCondLst>
                            <p:childTnLst>
                              <p:par>
                                <p:cTn id="10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54" y="1016929"/>
            <a:ext cx="13127627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4558434"/>
            <a:ext cx="14102428" cy="19352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2938255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241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2623220"/>
            <a:ext cx="14102428" cy="6300700"/>
          </a:xfrm>
        </p:spPr>
        <p:txBody>
          <a:bodyPr anchor="t">
            <a:noAutofit/>
          </a:bodyPr>
          <a:lstStyle>
            <a:lvl1pPr marL="432000" indent="-432000" algn="l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1pPr>
            <a:lvl2pPr marL="900000" indent="-432000">
              <a:buFont typeface="Wingdings" panose="05000000000000000000" pitchFamily="2" charset="2"/>
              <a:buChar char="l"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ssss</a:t>
            </a:r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1003040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59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02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0110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33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680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57941" y="1700618"/>
            <a:ext cx="10396155" cy="324036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57941" y="4985982"/>
            <a:ext cx="10396155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34583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図プレースホルダー 17"/>
          <p:cNvSpPr>
            <a:spLocks noGrp="1"/>
          </p:cNvSpPr>
          <p:nvPr>
            <p:ph type="pic" sz="quarter" idx="11" hasCustomPrompt="1"/>
          </p:nvPr>
        </p:nvSpPr>
        <p:spPr>
          <a:xfrm>
            <a:off x="9356370" y="5829299"/>
            <a:ext cx="8930042" cy="3285766"/>
          </a:xfrm>
          <a:custGeom>
            <a:avLst/>
            <a:gdLst/>
            <a:ahLst/>
            <a:cxnLst/>
            <a:rect l="l" t="t" r="r" b="b"/>
            <a:pathLst>
              <a:path w="8930042" h="3285766">
                <a:moveTo>
                  <a:pt x="1032594" y="0"/>
                </a:moveTo>
                <a:lnTo>
                  <a:pt x="8930042" y="0"/>
                </a:lnTo>
                <a:lnTo>
                  <a:pt x="8930042" y="3278042"/>
                </a:lnTo>
                <a:lnTo>
                  <a:pt x="1035115" y="3278042"/>
                </a:lnTo>
                <a:lnTo>
                  <a:pt x="1035115" y="3285766"/>
                </a:lnTo>
                <a:lnTo>
                  <a:pt x="1032681" y="3278042"/>
                </a:lnTo>
                <a:lnTo>
                  <a:pt x="1032594" y="3278042"/>
                </a:lnTo>
                <a:lnTo>
                  <a:pt x="1032594" y="3277764"/>
                </a:lnTo>
                <a:lnTo>
                  <a:pt x="0" y="401"/>
                </a:lnTo>
                <a:lnTo>
                  <a:pt x="1032594" y="401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 Add an image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0"/>
            <a:ext cx="10763386" cy="10284621"/>
            <a:chOff x="0" y="0"/>
            <a:chExt cx="10763386" cy="10284621"/>
          </a:xfrm>
        </p:grpSpPr>
        <p:sp>
          <p:nvSpPr>
            <p:cNvPr id="6" name="直角三角形 5"/>
            <p:cNvSpPr/>
            <p:nvPr userDrawn="1"/>
          </p:nvSpPr>
          <p:spPr>
            <a:xfrm>
              <a:off x="7523026" y="0"/>
              <a:ext cx="3240360" cy="102846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/>
            <p:cNvSpPr/>
            <p:nvPr userDrawn="1"/>
          </p:nvSpPr>
          <p:spPr>
            <a:xfrm>
              <a:off x="0" y="0"/>
              <a:ext cx="7523026" cy="102780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図プレースホルダー 13"/>
          <p:cNvSpPr>
            <a:spLocks noGrp="1"/>
          </p:cNvSpPr>
          <p:nvPr>
            <p:ph type="pic" sz="quarter" idx="10" hasCustomPrompt="1"/>
          </p:nvPr>
        </p:nvSpPr>
        <p:spPr>
          <a:xfrm>
            <a:off x="2522" y="1183061"/>
            <a:ext cx="8928474" cy="3280389"/>
          </a:xfrm>
          <a:custGeom>
            <a:avLst/>
            <a:gdLst/>
            <a:ahLst/>
            <a:cxnLst/>
            <a:rect l="l" t="t" r="r" b="b"/>
            <a:pathLst>
              <a:path w="8928474" h="3280389">
                <a:moveTo>
                  <a:pt x="7894927" y="0"/>
                </a:moveTo>
                <a:lnTo>
                  <a:pt x="7897361" y="7724"/>
                </a:lnTo>
                <a:lnTo>
                  <a:pt x="7897448" y="7724"/>
                </a:lnTo>
                <a:lnTo>
                  <a:pt x="7897448" y="8002"/>
                </a:lnTo>
                <a:lnTo>
                  <a:pt x="8928474" y="3280389"/>
                </a:lnTo>
                <a:lnTo>
                  <a:pt x="0" y="3280389"/>
                </a:lnTo>
                <a:lnTo>
                  <a:pt x="0" y="7724"/>
                </a:lnTo>
                <a:lnTo>
                  <a:pt x="7894927" y="7724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9961" y="56220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45992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93961" y="36789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781261" y="26561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22326" y="4018375"/>
            <a:ext cx="15841760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22327" y="5233510"/>
            <a:ext cx="15841760" cy="108012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73965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 6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63285" y="1160558"/>
            <a:ext cx="7650851" cy="79658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7940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フリーフォーム 9"/>
          <p:cNvSpPr/>
          <p:nvPr userDrawn="1"/>
        </p:nvSpPr>
        <p:spPr>
          <a:xfrm rot="5400000">
            <a:off x="-419424" y="419424"/>
            <a:ext cx="10287001" cy="9448151"/>
          </a:xfrm>
          <a:custGeom>
            <a:avLst/>
            <a:gdLst>
              <a:gd name="connsiteX0" fmla="*/ 0 w 10287001"/>
              <a:gd name="connsiteY0" fmla="*/ 9448151 h 9448151"/>
              <a:gd name="connsiteX1" fmla="*/ 0 w 10287001"/>
              <a:gd name="connsiteY1" fmla="*/ 304947 h 9448151"/>
              <a:gd name="connsiteX2" fmla="*/ 4966632 w 10287001"/>
              <a:gd name="connsiteY2" fmla="*/ 304947 h 9448151"/>
              <a:gd name="connsiteX3" fmla="*/ 5143501 w 10287001"/>
              <a:gd name="connsiteY3" fmla="*/ 0 h 9448151"/>
              <a:gd name="connsiteX4" fmla="*/ 5320371 w 10287001"/>
              <a:gd name="connsiteY4" fmla="*/ 304947 h 9448151"/>
              <a:gd name="connsiteX5" fmla="*/ 10287001 w 10287001"/>
              <a:gd name="connsiteY5" fmla="*/ 304947 h 9448151"/>
              <a:gd name="connsiteX6" fmla="*/ 10287001 w 10287001"/>
              <a:gd name="connsiteY6" fmla="*/ 9448151 h 944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87001" h="9448151">
                <a:moveTo>
                  <a:pt x="0" y="9448151"/>
                </a:moveTo>
                <a:lnTo>
                  <a:pt x="0" y="304947"/>
                </a:lnTo>
                <a:lnTo>
                  <a:pt x="4966632" y="304947"/>
                </a:lnTo>
                <a:lnTo>
                  <a:pt x="5143501" y="0"/>
                </a:lnTo>
                <a:lnTo>
                  <a:pt x="5320371" y="304947"/>
                </a:lnTo>
                <a:lnTo>
                  <a:pt x="10287001" y="304947"/>
                </a:lnTo>
                <a:lnTo>
                  <a:pt x="10287001" y="94481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9863287" y="1183061"/>
            <a:ext cx="7695854" cy="44554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18281" y="5818576"/>
            <a:ext cx="7740860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sz="quarter" idx="24" hasCustomPrompt="1"/>
          </p:nvPr>
        </p:nvSpPr>
        <p:spPr>
          <a:xfrm>
            <a:off x="9998302" y="1319622"/>
            <a:ext cx="7425825" cy="4182372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612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6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66776" y="2578215"/>
            <a:ext cx="8010890" cy="1237638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391901" y="3973370"/>
            <a:ext cx="6884972" cy="108012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9265983" y="3973370"/>
            <a:ext cx="1081087" cy="10795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266777" y="6674493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986856" y="6674494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9266776" y="7512808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986855" y="7512809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>
            <a:off x="13587257" y="6674492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307336" y="6674493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13587256" y="7512807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07335" y="7512808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6427169"/>
            <a:ext cx="18286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 userDrawn="1"/>
        </p:nvSpPr>
        <p:spPr>
          <a:xfrm>
            <a:off x="679624" y="1915297"/>
            <a:ext cx="8143103" cy="65367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24" hasCustomPrompt="1"/>
          </p:nvPr>
        </p:nvSpPr>
        <p:spPr>
          <a:xfrm>
            <a:off x="813417" y="2055491"/>
            <a:ext cx="7875516" cy="6256337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 map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008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9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6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67431" y="3388304"/>
            <a:ext cx="13906545" cy="166518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spc="15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89140" y="5098495"/>
            <a:ext cx="13906545" cy="1935215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3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55119" y="6763680"/>
            <a:ext cx="10576175" cy="317285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直角三角形 6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-12267" y="7932496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>
            <a:off x="-12267" y="8333370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45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7" grpId="0" animBg="1"/>
      <p:bldP spid="10" grpId="0" animBg="1"/>
      <p:bldP spid="11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3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5579550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454393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75990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3474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1940256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0815099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803240"/>
            <a:ext cx="16057784" cy="1043694"/>
          </a:xfrm>
        </p:spPr>
        <p:txBody>
          <a:bodyPr anchor="b">
            <a:noAutofit/>
          </a:bodyPr>
          <a:lstStyle>
            <a:lvl1pPr algn="l">
              <a:defRPr sz="5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063380"/>
            <a:ext cx="16057784" cy="324036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9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503246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503246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07291" y="2343636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323226" y="235319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061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1596993" y="703371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596993" y="442342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596993" y="1768125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740034" y="1933890"/>
            <a:ext cx="3899383" cy="200873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740034" y="4589185"/>
            <a:ext cx="3899383" cy="2008731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1740034" y="7199475"/>
            <a:ext cx="3899383" cy="2008731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26230" y="2347555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026230" y="1768125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6230" y="5005227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026230" y="4425797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26230" y="7629849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026230" y="7050419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5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5" grpId="0" animBg="1"/>
      <p:bldP spid="10" grpId="0"/>
      <p:bldP spid="14" grpId="0"/>
      <p:bldP spid="16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32916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532916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978521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978521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0729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6352896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179850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53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円/楕円 31"/>
          <p:cNvSpPr/>
          <p:nvPr userDrawn="1"/>
        </p:nvSpPr>
        <p:spPr>
          <a:xfrm>
            <a:off x="6041205" y="2495277"/>
            <a:ext cx="6193030" cy="619303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円/楕円 32"/>
          <p:cNvSpPr/>
          <p:nvPr userDrawn="1"/>
        </p:nvSpPr>
        <p:spPr>
          <a:xfrm>
            <a:off x="6982940" y="3437012"/>
            <a:ext cx="4309561" cy="430956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ドーナツ 7"/>
          <p:cNvSpPr/>
          <p:nvPr userDrawn="1"/>
        </p:nvSpPr>
        <p:spPr>
          <a:xfrm>
            <a:off x="6398903" y="2849730"/>
            <a:ext cx="5461686" cy="5461686"/>
          </a:xfrm>
          <a:prstGeom prst="donut">
            <a:avLst>
              <a:gd name="adj" fmla="val 7805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環状矢印 8"/>
          <p:cNvSpPr/>
          <p:nvPr userDrawn="1"/>
        </p:nvSpPr>
        <p:spPr>
          <a:xfrm>
            <a:off x="9143206" y="2833652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環状矢印 8"/>
          <p:cNvSpPr/>
          <p:nvPr userDrawn="1"/>
        </p:nvSpPr>
        <p:spPr>
          <a:xfrm rot="5400000">
            <a:off x="8975161" y="571744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環状矢印 8"/>
          <p:cNvSpPr/>
          <p:nvPr userDrawn="1"/>
        </p:nvSpPr>
        <p:spPr>
          <a:xfrm rot="10800000">
            <a:off x="6112473" y="5582267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8"/>
          <p:cNvSpPr/>
          <p:nvPr userDrawn="1"/>
        </p:nvSpPr>
        <p:spPr>
          <a:xfrm rot="16200000">
            <a:off x="6255121" y="267978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10181969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181969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6565558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6565558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590604" y="3485051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590604" y="678845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6974193" y="347769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974193" y="67811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586361" y="3115954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586361" y="2536524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586361" y="7005277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586361" y="6425847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38059" y="3118138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8059" y="2538708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8059" y="7007461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38059" y="6428031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6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75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509136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85611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050168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0226643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83526" y="6660065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83526" y="6080635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9458" y="6664184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9458" y="6084754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6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637261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12479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6348117" y="2173170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6523335" y="2336782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48117" y="6217985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348117" y="5638555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12023526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2198744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023526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023526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5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-6324" y="1750729"/>
            <a:ext cx="18292737" cy="487793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903140"/>
            <a:ext cx="18267418" cy="4545505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x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9458241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58241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72276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772276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9458241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458241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313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487911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487911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220354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20354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77227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7227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6487911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487911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220354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20354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573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0" hasCustomPrompt="1"/>
          </p:nvPr>
        </p:nvSpPr>
        <p:spPr>
          <a:xfrm>
            <a:off x="7178020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52863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358373" y="8707863"/>
            <a:ext cx="765020" cy="76502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233216" y="9472948"/>
            <a:ext cx="3015335" cy="49505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2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727271" y="2909031"/>
            <a:ext cx="7110790" cy="506978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885185" y="3063876"/>
            <a:ext cx="6794962" cy="476009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8393479" y="27292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73176" y="31126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8873176" y="25332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ホームベース 13"/>
          <p:cNvSpPr/>
          <p:nvPr userDrawn="1"/>
        </p:nvSpPr>
        <p:spPr>
          <a:xfrm>
            <a:off x="8393479" y="47168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73176" y="51002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873176" y="45208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8393477" y="674037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873174" y="712372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873174" y="654429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2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46" name="正方形/長方形 45"/>
          <p:cNvSpPr/>
          <p:nvPr userDrawn="1"/>
        </p:nvSpPr>
        <p:spPr>
          <a:xfrm>
            <a:off x="950324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950324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48815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59325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1" name="正方形/長方形 50"/>
          <p:cNvSpPr/>
          <p:nvPr userDrawn="1"/>
        </p:nvSpPr>
        <p:spPr>
          <a:xfrm>
            <a:off x="950324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ホームベース 51"/>
          <p:cNvSpPr/>
          <p:nvPr userDrawn="1"/>
        </p:nvSpPr>
        <p:spPr>
          <a:xfrm>
            <a:off x="950324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48815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40334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59325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950324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ホームベース 56"/>
          <p:cNvSpPr/>
          <p:nvPr userDrawn="1"/>
        </p:nvSpPr>
        <p:spPr>
          <a:xfrm>
            <a:off x="950324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48815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40334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959325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1536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5" y="2218131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5" y="2128165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5" y="4646277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5" y="4556311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4" y="7071120"/>
            <a:ext cx="16137101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0" y="7709352"/>
            <a:ext cx="16126885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4" y="6981154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963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33383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127941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747420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37804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/>
              <a:t>Text Here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32362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8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uiExpand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82367" y="2856363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8401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82367" y="5284509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58401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582366" y="7709352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8401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133316" y="2856363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13496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133316" y="5284509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13496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0133315" y="7709352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13496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95229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36" hasCustomPrompt="1"/>
          </p:nvPr>
        </p:nvSpPr>
        <p:spPr>
          <a:xfrm>
            <a:off x="95229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95229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950324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950324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950324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717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/>
      <p:bldP spid="37" grpId="0"/>
      <p:bldP spid="38" grpId="0"/>
      <p:bldP spid="39" grpId="0"/>
      <p:bldP spid="40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 userDrawn="1"/>
        </p:nvSpPr>
        <p:spPr>
          <a:xfrm>
            <a:off x="0" y="2128165"/>
            <a:ext cx="18286413" cy="5265585"/>
          </a:xfrm>
          <a:prstGeom prst="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30244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412903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523360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63381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52296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28671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5077754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203212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2296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28671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203212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077754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96312" y="7843800"/>
            <a:ext cx="16057784" cy="126014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6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/>
      <p:bldP spid="8" grpId="0"/>
      <p:bldP spid="9" grpId="0"/>
      <p:bldP spid="10" grpId="0"/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 userDrawn="1"/>
        </p:nvSpPr>
        <p:spPr>
          <a:xfrm>
            <a:off x="176238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728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080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67227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67227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角丸四角形 33"/>
          <p:cNvSpPr/>
          <p:nvPr userDrawn="1"/>
        </p:nvSpPr>
        <p:spPr>
          <a:xfrm>
            <a:off x="176238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1728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1080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67227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7227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角丸四角形 40"/>
          <p:cNvSpPr/>
          <p:nvPr userDrawn="1"/>
        </p:nvSpPr>
        <p:spPr>
          <a:xfrm>
            <a:off x="176238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81728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1080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267227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67227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角丸四角形 45"/>
          <p:cNvSpPr/>
          <p:nvPr userDrawn="1"/>
        </p:nvSpPr>
        <p:spPr>
          <a:xfrm>
            <a:off x="1031333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 userDrawn="1"/>
        </p:nvSpPr>
        <p:spPr>
          <a:xfrm>
            <a:off x="936823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56175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122322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22322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1031333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936823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56175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322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322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角丸四角形 55"/>
          <p:cNvSpPr/>
          <p:nvPr userDrawn="1"/>
        </p:nvSpPr>
        <p:spPr>
          <a:xfrm>
            <a:off x="1031333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936823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56175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2322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122322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3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animBg="1"/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815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053490"/>
            <a:ext cx="18286413" cy="135015"/>
          </a:xfrm>
          <a:prstGeom prst="rect">
            <a:avLst/>
          </a:prstGeom>
          <a:solidFill>
            <a:schemeClr val="accent1">
              <a:alpha val="2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85239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4534694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216992" y="4589517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899290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581588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526388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06189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744194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7426492" y="479901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108790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2791088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547338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7953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6849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918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3884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498801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824601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374575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1274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4492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280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5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2" grpId="0"/>
      <p:bldP spid="23" grpId="0"/>
      <p:bldP spid="24" grpId="0"/>
      <p:bldP spid="25" grpId="0"/>
      <p:bldP spid="26" grpId="0"/>
      <p:bldP spid="27" grpId="0"/>
      <p:bldP spid="28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0837992" y="5592511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582770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837992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5863506" y="5582771"/>
            <a:ext cx="3160090" cy="3150350"/>
            <a:chOff x="6037861" y="5413530"/>
            <a:chExt cx="2889225" cy="2880320"/>
          </a:xfrm>
        </p:grpSpPr>
        <p:sp>
          <p:nvSpPr>
            <p:cNvPr id="10" name="涙形 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涙形 1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 rot="5400000">
            <a:off x="5868376" y="2188943"/>
            <a:ext cx="3160090" cy="3150350"/>
            <a:chOff x="6037861" y="5413530"/>
            <a:chExt cx="2889225" cy="2880320"/>
          </a:xfrm>
        </p:grpSpPr>
        <p:sp>
          <p:nvSpPr>
            <p:cNvPr id="15" name="涙形 1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涙形 1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涙形 1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/>
          <p:cNvGrpSpPr/>
          <p:nvPr userDrawn="1"/>
        </p:nvGrpSpPr>
        <p:grpSpPr>
          <a:xfrm rot="10800000">
            <a:off x="9278221" y="2193813"/>
            <a:ext cx="3160090" cy="3150350"/>
            <a:chOff x="6037861" y="5413530"/>
            <a:chExt cx="2889225" cy="2880320"/>
          </a:xfrm>
        </p:grpSpPr>
        <p:sp>
          <p:nvSpPr>
            <p:cNvPr id="20" name="涙形 1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涙形 2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涙形 2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 rot="16200000">
            <a:off x="9273351" y="5587641"/>
            <a:ext cx="3160090" cy="3150350"/>
            <a:chOff x="6037861" y="5413530"/>
            <a:chExt cx="2889225" cy="2880320"/>
          </a:xfrm>
        </p:grpSpPr>
        <p:sp>
          <p:nvSpPr>
            <p:cNvPr id="25" name="涙形 2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涙形 2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涙形 2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涙形 2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62886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2886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4034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4034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999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244999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56147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656147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A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7261" y="276913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7261" y="596449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608591" y="281414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608591" y="600949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637261" y="1546270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6434016" y="1572639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3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637261" y="8169738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4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6434016" y="8196107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85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9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5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25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9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/>
      <p:bldP spid="43" grpId="0"/>
      <p:bldP spid="44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498356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44130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87311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548806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694580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37761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9612852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758626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201807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3663302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13809076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252257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1498356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23" hasCustomPrompt="1"/>
          </p:nvPr>
        </p:nvSpPr>
        <p:spPr>
          <a:xfrm>
            <a:off x="1644130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87311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5548806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5694580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137761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9612852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27" hasCustomPrompt="1"/>
          </p:nvPr>
        </p:nvSpPr>
        <p:spPr>
          <a:xfrm>
            <a:off x="9758626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01807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663302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9" hasCustomPrompt="1"/>
          </p:nvPr>
        </p:nvSpPr>
        <p:spPr>
          <a:xfrm>
            <a:off x="13809076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52257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151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5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25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66442" y="4288405"/>
            <a:ext cx="13753528" cy="118975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1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66442" y="5368525"/>
            <a:ext cx="13753528" cy="78531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spc="6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122426" y="8608885"/>
            <a:ext cx="14041560" cy="1500330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50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円/楕円 19"/>
          <p:cNvSpPr/>
          <p:nvPr userDrawn="1"/>
        </p:nvSpPr>
        <p:spPr>
          <a:xfrm>
            <a:off x="1024052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8"/>
          <p:cNvSpPr>
            <a:spLocks noGrp="1"/>
          </p:cNvSpPr>
          <p:nvPr>
            <p:ph type="pic" sz="quarter" idx="17" hasCustomPrompt="1"/>
          </p:nvPr>
        </p:nvSpPr>
        <p:spPr>
          <a:xfrm>
            <a:off x="1214552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23" name="直線コネクタ 22"/>
          <p:cNvCxnSpPr/>
          <p:nvPr userDrawn="1"/>
        </p:nvCxnSpPr>
        <p:spPr>
          <a:xfrm>
            <a:off x="906314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19"/>
          <p:cNvSpPr/>
          <p:nvPr userDrawn="1"/>
        </p:nvSpPr>
        <p:spPr>
          <a:xfrm>
            <a:off x="5285379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920254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図プレースホルダー 18"/>
          <p:cNvSpPr>
            <a:spLocks noGrp="1"/>
          </p:cNvSpPr>
          <p:nvPr>
            <p:ph type="pic" sz="quarter" idx="19" hasCustomPrompt="1"/>
          </p:nvPr>
        </p:nvSpPr>
        <p:spPr>
          <a:xfrm>
            <a:off x="5475879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5167641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19"/>
          <p:cNvSpPr/>
          <p:nvPr userDrawn="1"/>
        </p:nvSpPr>
        <p:spPr>
          <a:xfrm>
            <a:off x="9567188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202063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図プレースホルダー 18"/>
          <p:cNvSpPr>
            <a:spLocks noGrp="1"/>
          </p:cNvSpPr>
          <p:nvPr>
            <p:ph type="pic" sz="quarter" idx="21" hasCustomPrompt="1"/>
          </p:nvPr>
        </p:nvSpPr>
        <p:spPr>
          <a:xfrm>
            <a:off x="9757688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9449450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円/楕円 19"/>
          <p:cNvSpPr/>
          <p:nvPr userDrawn="1"/>
        </p:nvSpPr>
        <p:spPr>
          <a:xfrm>
            <a:off x="13828515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63390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図プレースホルダー 18"/>
          <p:cNvSpPr>
            <a:spLocks noGrp="1"/>
          </p:cNvSpPr>
          <p:nvPr>
            <p:ph type="pic" sz="quarter" idx="23" hasCustomPrompt="1"/>
          </p:nvPr>
        </p:nvSpPr>
        <p:spPr>
          <a:xfrm>
            <a:off x="14019015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13710777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円/楕円 19"/>
          <p:cNvSpPr/>
          <p:nvPr userDrawn="1"/>
        </p:nvSpPr>
        <p:spPr>
          <a:xfrm>
            <a:off x="1047391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2266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18"/>
          <p:cNvSpPr>
            <a:spLocks noGrp="1"/>
          </p:cNvSpPr>
          <p:nvPr>
            <p:ph type="pic" sz="quarter" idx="25" hasCustomPrompt="1"/>
          </p:nvPr>
        </p:nvSpPr>
        <p:spPr>
          <a:xfrm>
            <a:off x="1237891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929653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19"/>
          <p:cNvSpPr/>
          <p:nvPr userDrawn="1"/>
        </p:nvSpPr>
        <p:spPr>
          <a:xfrm>
            <a:off x="5308718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943593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図プレースホルダー 18"/>
          <p:cNvSpPr>
            <a:spLocks noGrp="1"/>
          </p:cNvSpPr>
          <p:nvPr>
            <p:ph type="pic" sz="quarter" idx="27" hasCustomPrompt="1"/>
          </p:nvPr>
        </p:nvSpPr>
        <p:spPr>
          <a:xfrm>
            <a:off x="5499218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46" name="直線コネクタ 45"/>
          <p:cNvCxnSpPr/>
          <p:nvPr userDrawn="1"/>
        </p:nvCxnSpPr>
        <p:spPr>
          <a:xfrm>
            <a:off x="5190980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円/楕円 19"/>
          <p:cNvSpPr/>
          <p:nvPr userDrawn="1"/>
        </p:nvSpPr>
        <p:spPr>
          <a:xfrm>
            <a:off x="9590527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225402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図プレースホルダー 18"/>
          <p:cNvSpPr>
            <a:spLocks noGrp="1"/>
          </p:cNvSpPr>
          <p:nvPr>
            <p:ph type="pic" sz="quarter" idx="29" hasCustomPrompt="1"/>
          </p:nvPr>
        </p:nvSpPr>
        <p:spPr>
          <a:xfrm>
            <a:off x="9781027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9472789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19"/>
          <p:cNvSpPr/>
          <p:nvPr userDrawn="1"/>
        </p:nvSpPr>
        <p:spPr>
          <a:xfrm>
            <a:off x="13851854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486729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図プレースホルダー 18"/>
          <p:cNvSpPr>
            <a:spLocks noGrp="1"/>
          </p:cNvSpPr>
          <p:nvPr>
            <p:ph type="pic" sz="quarter" idx="31" hasCustomPrompt="1"/>
          </p:nvPr>
        </p:nvSpPr>
        <p:spPr>
          <a:xfrm>
            <a:off x="14042354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cxnSp>
        <p:nvCxnSpPr>
          <p:cNvPr id="54" name="直線コネクタ 53"/>
          <p:cNvCxnSpPr/>
          <p:nvPr userDrawn="1"/>
        </p:nvCxnSpPr>
        <p:spPr>
          <a:xfrm>
            <a:off x="13734116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5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7" grpId="0" animBg="1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1" grpId="0" animBg="1"/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5" grpId="0" animBg="1"/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9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23837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92777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066860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5235800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409883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9578823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3752906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3921846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8574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876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44798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379100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8574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02876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44798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79100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4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9042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>
            <a:off x="870142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1319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782598" y="2315840"/>
            <a:ext cx="3187700" cy="3187700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870884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725007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6636107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27284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7548563" y="2315840"/>
            <a:ext cx="3187700" cy="31877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7636849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472466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12383566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474743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296022" y="2315840"/>
            <a:ext cx="3187700" cy="3187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384308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涙形 27"/>
          <p:cNvSpPr/>
          <p:nvPr userDrawn="1"/>
        </p:nvSpPr>
        <p:spPr>
          <a:xfrm rot="5400000">
            <a:off x="1447350" y="2171533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1665641" y="231584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0" name="涙形 29"/>
          <p:cNvSpPr/>
          <p:nvPr userDrawn="1"/>
        </p:nvSpPr>
        <p:spPr>
          <a:xfrm rot="5400000">
            <a:off x="7214211" y="217153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432502" y="231583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2" name="涙形 31"/>
          <p:cNvSpPr/>
          <p:nvPr userDrawn="1"/>
        </p:nvSpPr>
        <p:spPr>
          <a:xfrm rot="5400000">
            <a:off x="13006902" y="2198824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13225193" y="234313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96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角形 6"/>
          <p:cNvSpPr/>
          <p:nvPr userDrawn="1"/>
        </p:nvSpPr>
        <p:spPr>
          <a:xfrm rot="5400000">
            <a:off x="7899295" y="2331670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95426" y="3208286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六角形 7"/>
          <p:cNvSpPr/>
          <p:nvPr userDrawn="1"/>
        </p:nvSpPr>
        <p:spPr>
          <a:xfrm rot="5400000">
            <a:off x="9092208" y="574906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88339" y="662567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六角形 9"/>
          <p:cNvSpPr/>
          <p:nvPr userDrawn="1"/>
        </p:nvSpPr>
        <p:spPr>
          <a:xfrm rot="5400000">
            <a:off x="5492833" y="502898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88964" y="590559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411974" y="264947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26086" y="329916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582103" y="608860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596215" y="673829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371636" y="5282921"/>
            <a:ext cx="5247068" cy="72008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385748" y="5932611"/>
            <a:ext cx="5206468" cy="170932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8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922433" y="1784920"/>
            <a:ext cx="14439960" cy="139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6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角丸四角形 22"/>
          <p:cNvSpPr/>
          <p:nvPr userDrawn="1"/>
        </p:nvSpPr>
        <p:spPr>
          <a:xfrm>
            <a:off x="7402513" y="199315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8571631" y="218436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cxnSp>
        <p:nvCxnSpPr>
          <p:cNvPr id="25" name="直線コネクタ 24"/>
          <p:cNvCxnSpPr>
            <a:stCxn id="23" idx="2"/>
            <a:endCxn id="5" idx="0"/>
          </p:cNvCxnSpPr>
          <p:nvPr userDrawn="1"/>
        </p:nvCxnSpPr>
        <p:spPr>
          <a:xfrm flipH="1">
            <a:off x="2679700" y="3517150"/>
            <a:ext cx="64627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stCxn id="23" idx="2"/>
            <a:endCxn id="6" idx="0"/>
          </p:cNvCxnSpPr>
          <p:nvPr userDrawn="1"/>
        </p:nvCxnSpPr>
        <p:spPr>
          <a:xfrm flipH="1">
            <a:off x="6934200" y="3517150"/>
            <a:ext cx="22082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7" idx="0"/>
            <a:endCxn id="23" idx="2"/>
          </p:cNvCxnSpPr>
          <p:nvPr userDrawn="1"/>
        </p:nvCxnSpPr>
        <p:spPr>
          <a:xfrm flipH="1" flipV="1">
            <a:off x="9142413" y="3517150"/>
            <a:ext cx="20462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>
            <a:stCxn id="8" idx="0"/>
            <a:endCxn id="23" idx="2"/>
          </p:cNvCxnSpPr>
          <p:nvPr userDrawn="1"/>
        </p:nvCxnSpPr>
        <p:spPr>
          <a:xfrm flipH="1" flipV="1">
            <a:off x="9142413" y="3517150"/>
            <a:ext cx="63007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4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6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045352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46748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889624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31175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33" hasCustomPrompt="1"/>
          </p:nvPr>
        </p:nvSpPr>
        <p:spPr>
          <a:xfrm>
            <a:off x="1408776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4"/>
          <p:cNvSpPr>
            <a:spLocks noGrp="1"/>
          </p:cNvSpPr>
          <p:nvPr>
            <p:ph type="pic" sz="quarter" idx="34" hasCustomPrompt="1"/>
          </p:nvPr>
        </p:nvSpPr>
        <p:spPr>
          <a:xfrm>
            <a:off x="4830912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図プレースホルダー 14"/>
          <p:cNvSpPr>
            <a:spLocks noGrp="1"/>
          </p:cNvSpPr>
          <p:nvPr>
            <p:ph type="pic" sz="quarter" idx="35" hasCustomPrompt="1"/>
          </p:nvPr>
        </p:nvSpPr>
        <p:spPr>
          <a:xfrm>
            <a:off x="825304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図プレースホルダー 14"/>
          <p:cNvSpPr>
            <a:spLocks noGrp="1"/>
          </p:cNvSpPr>
          <p:nvPr>
            <p:ph type="pic" sz="quarter" idx="36" hasCustomPrompt="1"/>
          </p:nvPr>
        </p:nvSpPr>
        <p:spPr>
          <a:xfrm>
            <a:off x="11675184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37" hasCustomPrompt="1"/>
          </p:nvPr>
        </p:nvSpPr>
        <p:spPr>
          <a:xfrm>
            <a:off x="1509731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764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5" grpId="0" animBg="1"/>
      <p:bldP spid="11" grpId="0"/>
      <p:bldP spid="16" grpId="0" animBg="1"/>
      <p:bldP spid="17" grpId="0" animBg="1"/>
      <p:bldP spid="18" grpId="0" animBg="1"/>
      <p:bldP spid="19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二等辺三角形 25"/>
          <p:cNvSpPr/>
          <p:nvPr userDrawn="1"/>
        </p:nvSpPr>
        <p:spPr>
          <a:xfrm>
            <a:off x="1456190" y="2173170"/>
            <a:ext cx="7883076" cy="6795755"/>
          </a:xfrm>
          <a:custGeom>
            <a:avLst/>
            <a:gdLst/>
            <a:ahLst/>
            <a:cxnLst/>
            <a:rect l="l" t="t" r="r" b="b"/>
            <a:pathLst>
              <a:path w="7883076" h="6795755">
                <a:moveTo>
                  <a:pt x="1" y="6795754"/>
                </a:moveTo>
                <a:lnTo>
                  <a:pt x="7883075" y="6795754"/>
                </a:lnTo>
                <a:lnTo>
                  <a:pt x="7883076" y="6795755"/>
                </a:lnTo>
                <a:lnTo>
                  <a:pt x="0" y="6795755"/>
                </a:lnTo>
                <a:close/>
                <a:moveTo>
                  <a:pt x="978756" y="5108245"/>
                </a:moveTo>
                <a:lnTo>
                  <a:pt x="6904320" y="5108245"/>
                </a:lnTo>
                <a:lnTo>
                  <a:pt x="7856558" y="6750035"/>
                </a:lnTo>
                <a:lnTo>
                  <a:pt x="26518" y="6750035"/>
                </a:lnTo>
                <a:close/>
                <a:moveTo>
                  <a:pt x="1957511" y="3420736"/>
                </a:moveTo>
                <a:lnTo>
                  <a:pt x="5925565" y="3420736"/>
                </a:lnTo>
                <a:lnTo>
                  <a:pt x="6877803" y="5062526"/>
                </a:lnTo>
                <a:lnTo>
                  <a:pt x="1005273" y="5062526"/>
                </a:lnTo>
                <a:close/>
                <a:moveTo>
                  <a:pt x="2936267" y="1733227"/>
                </a:moveTo>
                <a:lnTo>
                  <a:pt x="4946810" y="1733227"/>
                </a:lnTo>
                <a:lnTo>
                  <a:pt x="5899048" y="3375017"/>
                </a:lnTo>
                <a:lnTo>
                  <a:pt x="1984028" y="3375017"/>
                </a:lnTo>
                <a:close/>
                <a:moveTo>
                  <a:pt x="3941538" y="0"/>
                </a:moveTo>
                <a:lnTo>
                  <a:pt x="4920293" y="1687508"/>
                </a:lnTo>
                <a:lnTo>
                  <a:pt x="2962784" y="1687508"/>
                </a:ln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flipH="1">
            <a:off x="5397728" y="2173170"/>
            <a:ext cx="7869667" cy="1684455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6398666" y="3905251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 flipH="1">
            <a:off x="7381102" y="55964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平行四辺形 8"/>
          <p:cNvSpPr/>
          <p:nvPr userDrawn="1"/>
        </p:nvSpPr>
        <p:spPr>
          <a:xfrm flipH="1">
            <a:off x="8359002" y="72855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28" y="4787166"/>
            <a:ext cx="25146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730978" y="3103730"/>
            <a:ext cx="13335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3012463" y="64656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3012463" y="82015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577921" y="230818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523026" y="401837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548127" y="5683560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458241" y="7383882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9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" y="4028745"/>
            <a:ext cx="10943406" cy="7650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rot="9000000">
            <a:off x="6914248" y="5105537"/>
            <a:ext cx="4505265" cy="675997"/>
          </a:xfrm>
          <a:prstGeom prst="parallelogram">
            <a:avLst>
              <a:gd name="adj" fmla="val 58044"/>
            </a:avLst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383248" y="6083608"/>
            <a:ext cx="10903165" cy="7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862287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9559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6956831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558142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605414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52686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grpSp>
        <p:nvGrpSpPr>
          <p:cNvPr id="16" name="グループ化 15"/>
          <p:cNvGrpSpPr/>
          <p:nvPr userDrawn="1"/>
        </p:nvGrpSpPr>
        <p:grpSpPr>
          <a:xfrm>
            <a:off x="817281" y="226318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7290" y="235319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895006" y="225725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" name="正方形/長方形 18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3985015" y="234726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972731" y="226666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二等辺三角形 23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062740" y="2356679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 rot="10800000">
            <a:off x="8523371" y="694370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" name="正方形/長方形 26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二等辺三角形 27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613380" y="725873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0" name="グループ化 29"/>
          <p:cNvGrpSpPr/>
          <p:nvPr userDrawn="1"/>
        </p:nvGrpSpPr>
        <p:grpSpPr>
          <a:xfrm rot="10800000">
            <a:off x="11601096" y="693777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" name="正方形/長方形 30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691105" y="725281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34" name="グループ化 33"/>
          <p:cNvGrpSpPr/>
          <p:nvPr userDrawn="1"/>
        </p:nvGrpSpPr>
        <p:grpSpPr>
          <a:xfrm rot="10800000">
            <a:off x="14678821" y="694718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68830" y="7262224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743139" y="5844138"/>
            <a:ext cx="6229592" cy="2809752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0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4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5"/>
          <p:cNvSpPr>
            <a:spLocks noGrp="1"/>
          </p:cNvSpPr>
          <p:nvPr>
            <p:ph type="pic" sz="quarter" idx="33" hasCustomPrompt="1"/>
          </p:nvPr>
        </p:nvSpPr>
        <p:spPr>
          <a:xfrm>
            <a:off x="4894526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4" hasCustomPrompt="1"/>
          </p:nvPr>
        </p:nvSpPr>
        <p:spPr>
          <a:xfrm>
            <a:off x="9165838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35" hasCustomPrompt="1"/>
          </p:nvPr>
        </p:nvSpPr>
        <p:spPr>
          <a:xfrm>
            <a:off x="13437151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23214" y="6403641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23214" y="5818575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894526" y="640364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4894526" y="581857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9165838" y="640408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9165838" y="581901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437151" y="6404079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437151" y="5819013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181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1" grpId="0"/>
      <p:bldP spid="22" grpId="0"/>
      <p:bldP spid="1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772276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707556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907291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0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2886" y="2579009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3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660883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8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946248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4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674934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9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960299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008485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10444030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0448351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円/楕円 29"/>
          <p:cNvSpPr/>
          <p:nvPr userDrawn="1"/>
        </p:nvSpPr>
        <p:spPr>
          <a:xfrm>
            <a:off x="6543924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6543924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817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5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10" grpId="0"/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図プレースホルダー 46"/>
          <p:cNvSpPr>
            <a:spLocks noGrp="1"/>
          </p:cNvSpPr>
          <p:nvPr>
            <p:ph type="pic" sz="quarter" idx="42" hasCustomPrompt="1"/>
          </p:nvPr>
        </p:nvSpPr>
        <p:spPr>
          <a:xfrm>
            <a:off x="6857758" y="5484220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2151584" y="0"/>
                </a:moveTo>
                <a:lnTo>
                  <a:pt x="2153093" y="0"/>
                </a:lnTo>
                <a:lnTo>
                  <a:pt x="2153093" y="2160637"/>
                </a:lnTo>
                <a:cubicBezTo>
                  <a:pt x="2152590" y="2160713"/>
                  <a:pt x="2152087" y="2160713"/>
                  <a:pt x="2151584" y="2160713"/>
                </a:cubicBezTo>
                <a:cubicBezTo>
                  <a:pt x="963297" y="2160713"/>
                  <a:pt x="0" y="1197416"/>
                  <a:pt x="0" y="9129"/>
                </a:cubicBezTo>
                <a:lnTo>
                  <a:pt x="2151584" y="912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5" name="図プレースホルダー 44"/>
          <p:cNvSpPr>
            <a:spLocks noGrp="1"/>
          </p:cNvSpPr>
          <p:nvPr>
            <p:ph type="pic" sz="quarter" idx="41" hasCustomPrompt="1"/>
          </p:nvPr>
        </p:nvSpPr>
        <p:spPr>
          <a:xfrm>
            <a:off x="9161994" y="5484548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0" y="0"/>
                </a:moveTo>
                <a:lnTo>
                  <a:pt x="2160637" y="0"/>
                </a:lnTo>
                <a:cubicBezTo>
                  <a:pt x="2160713" y="503"/>
                  <a:pt x="2160713" y="1006"/>
                  <a:pt x="2160713" y="1509"/>
                </a:cubicBezTo>
                <a:cubicBezTo>
                  <a:pt x="2160713" y="1189796"/>
                  <a:pt x="1197416" y="2153093"/>
                  <a:pt x="9129" y="2153093"/>
                </a:cubicBezTo>
                <a:lnTo>
                  <a:pt x="9129" y="1509"/>
                </a:lnTo>
                <a:lnTo>
                  <a:pt x="0" y="150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3" name="図プレースホルダー 42"/>
          <p:cNvSpPr>
            <a:spLocks noGrp="1"/>
          </p:cNvSpPr>
          <p:nvPr>
            <p:ph type="pic" sz="quarter" idx="40" hasCustomPrompt="1"/>
          </p:nvPr>
        </p:nvSpPr>
        <p:spPr>
          <a:xfrm>
            <a:off x="9162322" y="3181184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1509" y="0"/>
                </a:moveTo>
                <a:cubicBezTo>
                  <a:pt x="1189796" y="0"/>
                  <a:pt x="2153093" y="963297"/>
                  <a:pt x="2153093" y="2151584"/>
                </a:cubicBezTo>
                <a:lnTo>
                  <a:pt x="1509" y="2151584"/>
                </a:lnTo>
                <a:lnTo>
                  <a:pt x="1509" y="2160713"/>
                </a:lnTo>
                <a:lnTo>
                  <a:pt x="0" y="2160713"/>
                </a:lnTo>
                <a:lnTo>
                  <a:pt x="0" y="76"/>
                </a:lnTo>
                <a:cubicBezTo>
                  <a:pt x="503" y="0"/>
                  <a:pt x="1006" y="0"/>
                  <a:pt x="150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図プレースホルダー 40"/>
          <p:cNvSpPr>
            <a:spLocks noGrp="1"/>
          </p:cNvSpPr>
          <p:nvPr>
            <p:ph type="pic" sz="quarter" idx="39" hasCustomPrompt="1"/>
          </p:nvPr>
        </p:nvSpPr>
        <p:spPr>
          <a:xfrm>
            <a:off x="6858001" y="3189132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2151584" y="0"/>
                </a:moveTo>
                <a:lnTo>
                  <a:pt x="2151584" y="2151584"/>
                </a:lnTo>
                <a:lnTo>
                  <a:pt x="2160713" y="2151584"/>
                </a:lnTo>
                <a:lnTo>
                  <a:pt x="2160713" y="2153093"/>
                </a:lnTo>
                <a:lnTo>
                  <a:pt x="76" y="2153093"/>
                </a:lnTo>
                <a:cubicBezTo>
                  <a:pt x="0" y="2152590"/>
                  <a:pt x="0" y="2152087"/>
                  <a:pt x="0" y="2151584"/>
                </a:cubicBezTo>
                <a:cubicBezTo>
                  <a:pt x="0" y="963297"/>
                  <a:pt x="963297" y="0"/>
                  <a:pt x="2151584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3526" y="2579009"/>
            <a:ext cx="5760000" cy="5760000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2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384854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7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670219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3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398905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8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684270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8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5" grpId="0"/>
      <p:bldP spid="43" grpId="0"/>
      <p:bldP spid="41" grpId="0"/>
      <p:bldP spid="5" grpId="0" animBg="1"/>
      <p:bldP spid="6" grpId="0" animBg="1"/>
      <p:bldP spid="7" grpId="0" animBg="1"/>
      <p:bldP spid="8" grpId="0" animBg="1"/>
      <p:bldP spid="9" grpId="0" animBg="1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6604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>
            <a:off x="403542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>
            <a:off x="741045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78547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41605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17506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0996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5092756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441788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467338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8816370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1875700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2224732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円/楕円 17"/>
          <p:cNvSpPr/>
          <p:nvPr userDrawn="1"/>
        </p:nvSpPr>
        <p:spPr>
          <a:xfrm>
            <a:off x="152507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55997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14765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52302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085339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4305620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172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419265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756803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094340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43187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-794" y="1903140"/>
            <a:ext cx="18286413" cy="4545506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2413" y="1903413"/>
            <a:ext cx="9144000" cy="4545012"/>
          </a:xfrm>
          <a:solidFill>
            <a:schemeClr val="tx2">
              <a:alpha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323226" y="2083160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4" name="テキスト プレースホルダー 9"/>
          <p:cNvSpPr>
            <a:spLocks noGrp="1"/>
          </p:cNvSpPr>
          <p:nvPr>
            <p:ph type="body" sz="quarter" idx="19" hasCustomPrompt="1"/>
          </p:nvPr>
        </p:nvSpPr>
        <p:spPr>
          <a:xfrm>
            <a:off x="10268331" y="2199732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403346" y="2173170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323226" y="3091713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17" name="テキスト プレースホルダー 9"/>
          <p:cNvSpPr>
            <a:spLocks noGrp="1"/>
          </p:cNvSpPr>
          <p:nvPr>
            <p:ph type="body" sz="quarter" idx="22" hasCustomPrompt="1"/>
          </p:nvPr>
        </p:nvSpPr>
        <p:spPr>
          <a:xfrm>
            <a:off x="10268331" y="3208285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403346" y="3181723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23226" y="410838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0" name="テキスト プレースホルダー 9"/>
          <p:cNvSpPr>
            <a:spLocks noGrp="1"/>
          </p:cNvSpPr>
          <p:nvPr>
            <p:ph type="body" sz="quarter" idx="25" hasCustomPrompt="1"/>
          </p:nvPr>
        </p:nvSpPr>
        <p:spPr>
          <a:xfrm>
            <a:off x="10268331" y="422495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403346" y="419839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323226" y="509849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23" name="テキスト プレースホルダー 9"/>
          <p:cNvSpPr>
            <a:spLocks noGrp="1"/>
          </p:cNvSpPr>
          <p:nvPr>
            <p:ph type="body" sz="quarter" idx="28" hasCustomPrompt="1"/>
          </p:nvPr>
        </p:nvSpPr>
        <p:spPr>
          <a:xfrm>
            <a:off x="10268331" y="521506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518850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88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7952769" y="2287309"/>
            <a:ext cx="3234708" cy="325986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ドーナツ 4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台形 5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台形 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1" name="台形 1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台形 1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7" name="台形 1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台形 1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" name="グループ化 1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0" name="台形 19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台形 20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" name="グループ化 2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3" name="台形 2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台形 2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7" name="グループ化 26"/>
          <p:cNvGrpSpPr/>
          <p:nvPr userDrawn="1"/>
        </p:nvGrpSpPr>
        <p:grpSpPr>
          <a:xfrm>
            <a:off x="10821438" y="4862070"/>
            <a:ext cx="1954027" cy="196922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8" name="ドーナツ 27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台形 28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台形 2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1" name="グループ化 30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41" name="台形 4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台形 4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9" name="台形 3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台形 3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7" name="台形 3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台形 3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グループ化 33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5" name="台形 3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台形 3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3" name="グループ化 42"/>
          <p:cNvGrpSpPr/>
          <p:nvPr userDrawn="1"/>
        </p:nvGrpSpPr>
        <p:grpSpPr>
          <a:xfrm>
            <a:off x="6720664" y="5228491"/>
            <a:ext cx="2475236" cy="249448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ドーナツ 43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台形 44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台形 45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7" name="グループ化 46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7" name="台形 5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台形 5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5" name="台形 5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台形 5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9" name="グループ化 4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3" name="台形 5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台形 5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0" name="グループ化 49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1" name="台形 5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台形 5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59" name="グループ化 58"/>
          <p:cNvGrpSpPr/>
          <p:nvPr userDrawn="1"/>
        </p:nvGrpSpPr>
        <p:grpSpPr>
          <a:xfrm>
            <a:off x="4850094" y="3546320"/>
            <a:ext cx="2368323" cy="2386745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ドーナツ 59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台形 60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台形 61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3" name="グループ化 6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3" name="台形 7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台形 7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4" name="グループ化 63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1" name="台形 7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台形 7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5" name="グループ化 64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9" name="台形 6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台形 6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7" name="台形 6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台形 6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5" name="グループ化 74"/>
          <p:cNvGrpSpPr/>
          <p:nvPr userDrawn="1"/>
        </p:nvGrpSpPr>
        <p:grpSpPr>
          <a:xfrm>
            <a:off x="3068709" y="4765313"/>
            <a:ext cx="2077973" cy="209413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6" name="ドーナツ 75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台形 76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台形 77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9" name="グループ化 78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9" name="台形 8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台形 8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0" name="グループ化 79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7" name="台形 8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台形 8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1" name="グループ化 80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5" name="台形 8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台形 8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2" name="グループ化 8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3" name="台形 8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台形 8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57972" y="7777592"/>
            <a:ext cx="4294891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57972" y="7236332"/>
            <a:ext cx="4294891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5021" y="247340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5021" y="193214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3103646" y="5342450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3103646" y="4801190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67139" y="2506057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667139" y="1964797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41327" y="7815212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41327" y="7273952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5214551" y="2965622"/>
            <a:ext cx="894445" cy="1824663"/>
            <a:chOff x="5214551" y="2965622"/>
            <a:chExt cx="894445" cy="1824663"/>
          </a:xfrm>
        </p:grpSpPr>
        <p:sp>
          <p:nvSpPr>
            <p:cNvPr id="108" name="円/楕円 107"/>
            <p:cNvSpPr/>
            <p:nvPr userDrawn="1"/>
          </p:nvSpPr>
          <p:spPr>
            <a:xfrm>
              <a:off x="5948968" y="4630257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フリーフォーム 116"/>
            <p:cNvSpPr/>
            <p:nvPr userDrawn="1"/>
          </p:nvSpPr>
          <p:spPr>
            <a:xfrm>
              <a:off x="5214551" y="2965622"/>
              <a:ext cx="853068" cy="1729946"/>
            </a:xfrm>
            <a:custGeom>
              <a:avLst/>
              <a:gdLst>
                <a:gd name="connsiteX0" fmla="*/ 803190 w 853068"/>
                <a:gd name="connsiteY0" fmla="*/ 2384854 h 2384854"/>
                <a:gd name="connsiteX1" fmla="*/ 766119 w 853068"/>
                <a:gd name="connsiteY1" fmla="*/ 877329 h 2384854"/>
                <a:gd name="connsiteX2" fmla="*/ 0 w 853068"/>
                <a:gd name="connsiteY2" fmla="*/ 0 h 2384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3068" h="2384854">
                  <a:moveTo>
                    <a:pt x="803190" y="2384854"/>
                  </a:moveTo>
                  <a:cubicBezTo>
                    <a:pt x="851587" y="1829829"/>
                    <a:pt x="899984" y="1274805"/>
                    <a:pt x="766119" y="877329"/>
                  </a:cubicBezTo>
                  <a:cubicBezTo>
                    <a:pt x="632254" y="479853"/>
                    <a:pt x="316127" y="239926"/>
                    <a:pt x="0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>
            <a:off x="9482906" y="2323070"/>
            <a:ext cx="2033591" cy="1655487"/>
            <a:chOff x="9482906" y="2323070"/>
            <a:chExt cx="2033591" cy="1655487"/>
          </a:xfrm>
        </p:grpSpPr>
        <p:sp>
          <p:nvSpPr>
            <p:cNvPr id="106" name="円/楕円 105"/>
            <p:cNvSpPr/>
            <p:nvPr userDrawn="1"/>
          </p:nvSpPr>
          <p:spPr>
            <a:xfrm>
              <a:off x="9482906" y="3818529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フリーフォーム 120"/>
            <p:cNvSpPr/>
            <p:nvPr userDrawn="1"/>
          </p:nvSpPr>
          <p:spPr>
            <a:xfrm>
              <a:off x="9564130" y="2323070"/>
              <a:ext cx="1952367" cy="1544595"/>
            </a:xfrm>
            <a:custGeom>
              <a:avLst/>
              <a:gdLst>
                <a:gd name="connsiteX0" fmla="*/ 0 w 1952367"/>
                <a:gd name="connsiteY0" fmla="*/ 1544595 h 1544595"/>
                <a:gd name="connsiteX1" fmla="*/ 642551 w 1952367"/>
                <a:gd name="connsiteY1" fmla="*/ 308919 h 1544595"/>
                <a:gd name="connsiteX2" fmla="*/ 1952367 w 1952367"/>
                <a:gd name="connsiteY2" fmla="*/ 0 h 154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2367" h="1544595">
                  <a:moveTo>
                    <a:pt x="0" y="1544595"/>
                  </a:moveTo>
                  <a:cubicBezTo>
                    <a:pt x="158578" y="1055473"/>
                    <a:pt x="317157" y="566351"/>
                    <a:pt x="642551" y="308919"/>
                  </a:cubicBezTo>
                  <a:cubicBezTo>
                    <a:pt x="967945" y="51487"/>
                    <a:pt x="1460156" y="25743"/>
                    <a:pt x="1952367" y="0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" name="グループ化 6"/>
          <p:cNvGrpSpPr/>
          <p:nvPr userDrawn="1"/>
        </p:nvGrpSpPr>
        <p:grpSpPr>
          <a:xfrm>
            <a:off x="1977081" y="5726081"/>
            <a:ext cx="2206001" cy="1440838"/>
            <a:chOff x="1977081" y="5726081"/>
            <a:chExt cx="2206001" cy="1440838"/>
          </a:xfrm>
        </p:grpSpPr>
        <p:sp>
          <p:nvSpPr>
            <p:cNvPr id="103" name="円/楕円 102"/>
            <p:cNvSpPr/>
            <p:nvPr userDrawn="1"/>
          </p:nvSpPr>
          <p:spPr>
            <a:xfrm>
              <a:off x="4023054" y="5726081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2" name="フリーフォーム 121"/>
            <p:cNvSpPr/>
            <p:nvPr userDrawn="1"/>
          </p:nvSpPr>
          <p:spPr>
            <a:xfrm>
              <a:off x="1977081" y="5807676"/>
              <a:ext cx="2075935" cy="1359243"/>
            </a:xfrm>
            <a:custGeom>
              <a:avLst/>
              <a:gdLst>
                <a:gd name="connsiteX0" fmla="*/ 2075935 w 2075935"/>
                <a:gd name="connsiteY0" fmla="*/ 0 h 1359243"/>
                <a:gd name="connsiteX1" fmla="*/ 778476 w 2075935"/>
                <a:gd name="connsiteY1" fmla="*/ 358346 h 1359243"/>
                <a:gd name="connsiteX2" fmla="*/ 0 w 2075935"/>
                <a:gd name="connsiteY2" fmla="*/ 1359243 h 135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935" h="1359243">
                  <a:moveTo>
                    <a:pt x="2075935" y="0"/>
                  </a:moveTo>
                  <a:cubicBezTo>
                    <a:pt x="1600200" y="65903"/>
                    <a:pt x="1124465" y="131806"/>
                    <a:pt x="778476" y="358346"/>
                  </a:cubicBezTo>
                  <a:cubicBezTo>
                    <a:pt x="432487" y="584886"/>
                    <a:pt x="216243" y="972064"/>
                    <a:pt x="0" y="1359243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/>
          <p:cNvGrpSpPr/>
          <p:nvPr userDrawn="1"/>
        </p:nvGrpSpPr>
        <p:grpSpPr>
          <a:xfrm>
            <a:off x="7872755" y="6385186"/>
            <a:ext cx="1431883" cy="1214219"/>
            <a:chOff x="7872755" y="6385186"/>
            <a:chExt cx="1431883" cy="1214219"/>
          </a:xfrm>
        </p:grpSpPr>
        <p:sp>
          <p:nvSpPr>
            <p:cNvPr id="105" name="円/楕円 104"/>
            <p:cNvSpPr/>
            <p:nvPr userDrawn="1"/>
          </p:nvSpPr>
          <p:spPr>
            <a:xfrm>
              <a:off x="7872755" y="6385186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フリーフォーム 123"/>
            <p:cNvSpPr/>
            <p:nvPr userDrawn="1"/>
          </p:nvSpPr>
          <p:spPr>
            <a:xfrm>
              <a:off x="7970108" y="6524368"/>
              <a:ext cx="1334530" cy="1075037"/>
            </a:xfrm>
            <a:custGeom>
              <a:avLst/>
              <a:gdLst>
                <a:gd name="connsiteX0" fmla="*/ 0 w 1334530"/>
                <a:gd name="connsiteY0" fmla="*/ 0 h 1075037"/>
                <a:gd name="connsiteX1" fmla="*/ 494270 w 1334530"/>
                <a:gd name="connsiteY1" fmla="*/ 790832 h 1075037"/>
                <a:gd name="connsiteX2" fmla="*/ 1334530 w 1334530"/>
                <a:gd name="connsiteY2" fmla="*/ 1075037 h 107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4530" h="1075037">
                  <a:moveTo>
                    <a:pt x="0" y="0"/>
                  </a:moveTo>
                  <a:cubicBezTo>
                    <a:pt x="135924" y="305829"/>
                    <a:pt x="271848" y="611659"/>
                    <a:pt x="494270" y="790832"/>
                  </a:cubicBezTo>
                  <a:cubicBezTo>
                    <a:pt x="716692" y="970005"/>
                    <a:pt x="1025611" y="1022521"/>
                    <a:pt x="1334530" y="1075037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" name="グループ化 14"/>
          <p:cNvGrpSpPr/>
          <p:nvPr userDrawn="1"/>
        </p:nvGrpSpPr>
        <p:grpSpPr>
          <a:xfrm>
            <a:off x="11714086" y="5075269"/>
            <a:ext cx="1322292" cy="852587"/>
            <a:chOff x="11714086" y="5075269"/>
            <a:chExt cx="1322292" cy="852587"/>
          </a:xfrm>
        </p:grpSpPr>
        <p:sp>
          <p:nvSpPr>
            <p:cNvPr id="107" name="円/楕円 106"/>
            <p:cNvSpPr/>
            <p:nvPr userDrawn="1"/>
          </p:nvSpPr>
          <p:spPr>
            <a:xfrm>
              <a:off x="11714086" y="5767828"/>
              <a:ext cx="160028" cy="160028"/>
            </a:xfrm>
            <a:prstGeom prst="ellipse">
              <a:avLst/>
            </a:prstGeom>
            <a:solidFill>
              <a:schemeClr val="accent1"/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フリーフォーム 124"/>
            <p:cNvSpPr/>
            <p:nvPr userDrawn="1"/>
          </p:nvSpPr>
          <p:spPr>
            <a:xfrm>
              <a:off x="11813059" y="5075269"/>
              <a:ext cx="1223319" cy="757120"/>
            </a:xfrm>
            <a:custGeom>
              <a:avLst/>
              <a:gdLst>
                <a:gd name="connsiteX0" fmla="*/ 0 w 1223319"/>
                <a:gd name="connsiteY0" fmla="*/ 757120 h 757120"/>
                <a:gd name="connsiteX1" fmla="*/ 593125 w 1223319"/>
                <a:gd name="connsiteY1" fmla="*/ 114569 h 757120"/>
                <a:gd name="connsiteX2" fmla="*/ 1223319 w 1223319"/>
                <a:gd name="connsiteY2" fmla="*/ 3358 h 75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3319" h="757120">
                  <a:moveTo>
                    <a:pt x="0" y="757120"/>
                  </a:moveTo>
                  <a:cubicBezTo>
                    <a:pt x="194619" y="498658"/>
                    <a:pt x="389239" y="240196"/>
                    <a:pt x="593125" y="114569"/>
                  </a:cubicBezTo>
                  <a:cubicBezTo>
                    <a:pt x="797011" y="-11058"/>
                    <a:pt x="1010165" y="-3850"/>
                    <a:pt x="1223319" y="3358"/>
                  </a:cubicBezTo>
                </a:path>
              </a:pathLst>
            </a:custGeom>
            <a:noFill/>
            <a:ln w="12700" cmpd="thinThick">
              <a:solidFill>
                <a:schemeClr val="accent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87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582365" y="1826282"/>
            <a:ext cx="4545506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582365" y="1817885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82364" y="6907531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82366" y="2591088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798874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158915" y="4166263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798874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158915" y="486072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798874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58915" y="5536548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798874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2158915" y="621399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6869660" y="1830319"/>
            <a:ext cx="4545506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869660" y="1821922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6869659" y="6911568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6869661" y="2595125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7086169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7446210" y="417030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7086169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7446210" y="48647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7086169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446210" y="554058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7086169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7446210" y="621802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12158542" y="1812181"/>
            <a:ext cx="4545506" cy="5621309"/>
            <a:chOff x="1582365" y="2308464"/>
            <a:chExt cx="4545506" cy="5621309"/>
          </a:xfrm>
        </p:grpSpPr>
        <p:sp>
          <p:nvSpPr>
            <p:cNvPr id="41" name="角丸四角形 40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158542" y="1803784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2158541" y="6893430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12158543" y="2576987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12375051" y="42646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2735092" y="41521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ホームベース 48"/>
          <p:cNvSpPr/>
          <p:nvPr userDrawn="1"/>
        </p:nvSpPr>
        <p:spPr>
          <a:xfrm>
            <a:off x="12375051" y="49591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2735092" y="4846624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1" name="ホームベース 50"/>
          <p:cNvSpPr/>
          <p:nvPr userDrawn="1"/>
        </p:nvSpPr>
        <p:spPr>
          <a:xfrm>
            <a:off x="12375051" y="56349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12735092" y="552244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ホームベース 52"/>
          <p:cNvSpPr/>
          <p:nvPr userDrawn="1"/>
        </p:nvSpPr>
        <p:spPr>
          <a:xfrm>
            <a:off x="12375051" y="63124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2735092" y="6199889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" presetClass="entr" presetSubtype="4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282" y="1826282"/>
            <a:ext cx="3780420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2" y="1817885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17281" y="6907531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817283" y="2591088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042305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57342" y="4166263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033788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357342" y="48607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042305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57342" y="5536548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042305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57342" y="621399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5101276" y="1830319"/>
            <a:ext cx="3780420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5101276" y="1821922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5101275" y="6911568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5101277" y="2595125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5317782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641336" y="417030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5317782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1336" y="48647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5317782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5641336" y="554058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5317782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5641336" y="621802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476491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9368232" y="1832544"/>
            <a:ext cx="3780420" cy="5621309"/>
            <a:chOff x="1582365" y="2308464"/>
            <a:chExt cx="4545506" cy="5621309"/>
          </a:xfrm>
        </p:grpSpPr>
        <p:sp>
          <p:nvSpPr>
            <p:cNvPr id="73" name="角丸四角形 72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9368232" y="1824147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9368231" y="6913793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9368233" y="2597350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79" name="ホームベース 78"/>
          <p:cNvSpPr/>
          <p:nvPr userDrawn="1"/>
        </p:nvSpPr>
        <p:spPr>
          <a:xfrm>
            <a:off x="9584738" y="42850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9908292" y="41725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1" name="ホームベース 80"/>
          <p:cNvSpPr/>
          <p:nvPr userDrawn="1"/>
        </p:nvSpPr>
        <p:spPr>
          <a:xfrm>
            <a:off x="9584738" y="497950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9908292" y="486698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ホームベース 82"/>
          <p:cNvSpPr/>
          <p:nvPr userDrawn="1"/>
        </p:nvSpPr>
        <p:spPr>
          <a:xfrm>
            <a:off x="9584738" y="565532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9908292" y="554281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ホームベース 84"/>
          <p:cNvSpPr/>
          <p:nvPr userDrawn="1"/>
        </p:nvSpPr>
        <p:spPr>
          <a:xfrm>
            <a:off x="9584738" y="633276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9908292" y="622025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87" name="グループ化 86"/>
          <p:cNvGrpSpPr/>
          <p:nvPr userDrawn="1"/>
        </p:nvGrpSpPr>
        <p:grpSpPr>
          <a:xfrm>
            <a:off x="13652226" y="1836581"/>
            <a:ext cx="3780420" cy="5621309"/>
            <a:chOff x="1582365" y="2308464"/>
            <a:chExt cx="4545506" cy="5621309"/>
          </a:xfrm>
        </p:grpSpPr>
        <p:sp>
          <p:nvSpPr>
            <p:cNvPr id="88" name="角丸四角形 87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1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3652226" y="1828184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3652225" y="6917830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3652227" y="2601387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94" name="ホームベース 93"/>
          <p:cNvSpPr/>
          <p:nvPr userDrawn="1"/>
        </p:nvSpPr>
        <p:spPr>
          <a:xfrm>
            <a:off x="13868732" y="42890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4192286" y="41765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6" name="ホームベース 95"/>
          <p:cNvSpPr/>
          <p:nvPr userDrawn="1"/>
        </p:nvSpPr>
        <p:spPr>
          <a:xfrm>
            <a:off x="13868732" y="49835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4192286" y="4871024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ホームベース 97"/>
          <p:cNvSpPr/>
          <p:nvPr userDrawn="1"/>
        </p:nvSpPr>
        <p:spPr>
          <a:xfrm>
            <a:off x="13868732" y="56593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4192286" y="554684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ホームベース 99"/>
          <p:cNvSpPr/>
          <p:nvPr userDrawn="1"/>
        </p:nvSpPr>
        <p:spPr>
          <a:xfrm>
            <a:off x="13868732" y="63368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4192286" y="6224289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7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750"/>
                            </p:stCondLst>
                            <p:childTnLst>
                              <p:par>
                                <p:cTn id="153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animBg="1"/>
      <p:bldP spid="9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animBg="1"/>
      <p:bldP spid="9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animBg="1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0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2668225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2668225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78730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453400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528069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011158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011158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805046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453400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5280697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02351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9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1890577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0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7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912736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018081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4259561" y="1890577"/>
            <a:ext cx="2883089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912736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912736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912736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912736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912736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912736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018081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018081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018081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018081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018081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018081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4259561" y="3009661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259561" y="3756355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4259561" y="4503049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4259561" y="5249743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4259561" y="5996437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4259561" y="6743133"/>
            <a:ext cx="2883089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912737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028851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245617" y="2028221"/>
            <a:ext cx="288308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912736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9394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909394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912736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917674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905318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8036269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8032927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8032927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8036269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8041207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8028851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4259561" y="304508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4256219" y="3774041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4256219" y="4520735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4259561" y="5267429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4264499" y="603183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4252143" y="6773176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6" name="正方形/長方形 75"/>
          <p:cNvSpPr/>
          <p:nvPr userDrawn="1"/>
        </p:nvSpPr>
        <p:spPr>
          <a:xfrm>
            <a:off x="11131224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1131224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11131224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11131224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1131224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1131224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 userDrawn="1"/>
        </p:nvSpPr>
        <p:spPr>
          <a:xfrm>
            <a:off x="11131224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11141994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1149412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5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1146070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1146070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1149412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1154350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1141994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7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3500"/>
                            </p:stCondLst>
                            <p:childTnLst>
                              <p:par>
                                <p:cTn id="216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1618481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3553761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753496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 animBg="1">
        <p:tmplLst>
          <p:tmpl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click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2520000"/>
          </a:xfrm>
          <a:prstGeom prst="round1Rect">
            <a:avLst>
              <a:gd name="adj" fmla="val 6860"/>
            </a:avLst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29767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27896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図プレースホルダー 15"/>
          <p:cNvSpPr>
            <a:spLocks noGrp="1"/>
          </p:cNvSpPr>
          <p:nvPr>
            <p:ph type="pic" sz="quarter" idx="64" hasCustomPrompt="1"/>
          </p:nvPr>
        </p:nvSpPr>
        <p:spPr>
          <a:xfrm>
            <a:off x="4878870" y="1890713"/>
            <a:ext cx="4042080" cy="251936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6" name="図プレースホルダー 15"/>
          <p:cNvSpPr>
            <a:spLocks noGrp="1"/>
          </p:cNvSpPr>
          <p:nvPr>
            <p:ph type="pic" sz="quarter" idx="65" hasCustomPrompt="1"/>
          </p:nvPr>
        </p:nvSpPr>
        <p:spPr>
          <a:xfrm>
            <a:off x="8989720" y="1890577"/>
            <a:ext cx="4042080" cy="251936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7" name="図プレースホルダー 15"/>
          <p:cNvSpPr>
            <a:spLocks noGrp="1"/>
          </p:cNvSpPr>
          <p:nvPr>
            <p:ph type="pic" sz="quarter" idx="66" hasCustomPrompt="1"/>
          </p:nvPr>
        </p:nvSpPr>
        <p:spPr>
          <a:xfrm>
            <a:off x="13100571" y="1891215"/>
            <a:ext cx="4042080" cy="2519362"/>
          </a:xfrm>
          <a:prstGeom prst="round1Rect">
            <a:avLst>
              <a:gd name="adj" fmla="val 9800"/>
            </a:avLst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487887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898972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3100571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556942" y="3474651"/>
            <a:ext cx="2783592" cy="567626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696014" y="2718146"/>
            <a:ext cx="2711628" cy="534661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pic>
        <p:nvPicPr>
          <p:cNvPr id="44" name="図 4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92" y="2705099"/>
            <a:ext cx="585177" cy="585177"/>
          </a:xfrm>
          <a:prstGeom prst="rect">
            <a:avLst/>
          </a:prstGeom>
        </p:spPr>
      </p:pic>
      <p:pic>
        <p:nvPicPr>
          <p:cNvPr id="85" name="図 8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2010" y="3848432"/>
            <a:ext cx="585177" cy="58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5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750"/>
                            </p:stCondLst>
                            <p:childTnLst>
                              <p:par>
                                <p:cTn id="140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76" grpId="0"/>
      <p:bldP spid="77" grpId="0"/>
      <p:bldP spid="7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4198282" y="6213600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530104" y="1966361"/>
            <a:ext cx="1037296" cy="103729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3060880" y="1810202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5109198" y="5722650"/>
            <a:ext cx="1025291" cy="10252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495076" y="6032126"/>
            <a:ext cx="1482480" cy="1482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712150" y="2938255"/>
            <a:ext cx="3297041" cy="32970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808391" y="1666041"/>
            <a:ext cx="3375375" cy="33753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11123426" y="3929158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161915" y="2038155"/>
            <a:ext cx="3130641" cy="31306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222326" y="4018375"/>
            <a:ext cx="3533742" cy="3533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3293349" y="1588105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6662184" y="2803240"/>
            <a:ext cx="4904752" cy="4904752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71019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80296" y="4308267"/>
            <a:ext cx="3724232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117980" y="5098495"/>
            <a:ext cx="4005445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600776" y="4918475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38461" y="5708703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47800" y="2530382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3585485" y="3320610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99075" y="5326819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12313" y="3085967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905956" y="2930720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770548" y="4200173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7343006" y="1750498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6364" y="6007589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117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8" grpId="0" animBg="1"/>
      <p:bldP spid="25" grpId="0" animBg="1"/>
      <p:bldP spid="29" grpId="0" animBg="1"/>
      <p:bldP spid="11" grpId="0" animBg="1"/>
      <p:bldP spid="10" grpId="0" animBg="1"/>
      <p:bldP spid="9" grpId="0" animBg="1"/>
      <p:bldP spid="8" grpId="0" animBg="1"/>
      <p:bldP spid="7" grpId="0" animBg="1"/>
      <p:bldP spid="5" grpId="0" animBg="1"/>
      <p:bldP spid="6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30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266" y="2537877"/>
            <a:ext cx="1770720" cy="511969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31" y="2440526"/>
            <a:ext cx="1462282" cy="5217046"/>
          </a:xfrm>
          <a:prstGeom prst="rect">
            <a:avLst/>
          </a:prstGeom>
          <a:effectLst>
            <a:outerShdw blurRad="76200" dist="88900" dir="13500000" sy="23000" kx="12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7" name="グループ化 6"/>
          <p:cNvGrpSpPr/>
          <p:nvPr userDrawn="1"/>
        </p:nvGrpSpPr>
        <p:grpSpPr>
          <a:xfrm>
            <a:off x="1267331" y="186900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" name="正方形/長方形 7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二等辺三角形 8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/>
          <p:cNvGrpSpPr/>
          <p:nvPr userDrawn="1"/>
        </p:nvGrpSpPr>
        <p:grpSpPr>
          <a:xfrm>
            <a:off x="1267331" y="4929349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" name="正方形/長方形 10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二等辺三角形 11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/>
          <p:cNvGrpSpPr/>
          <p:nvPr userDrawn="1"/>
        </p:nvGrpSpPr>
        <p:grpSpPr>
          <a:xfrm rot="10800000">
            <a:off x="11978521" y="492934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/>
          <p:cNvGrpSpPr/>
          <p:nvPr userDrawn="1"/>
        </p:nvGrpSpPr>
        <p:grpSpPr>
          <a:xfrm rot="10800000">
            <a:off x="11980312" y="1868654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正方形/長方形 16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二等辺三角形 17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361568" y="1996094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361568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338561" y="200366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92020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0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>
            <a:spLocks noChangeAspect="1"/>
          </p:cNvSpPr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399353" y="3256194"/>
            <a:ext cx="5487706" cy="54877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>
            <a:spLocks noChangeAspect="1"/>
          </p:cNvSpPr>
          <p:nvPr userDrawn="1"/>
        </p:nvSpPr>
        <p:spPr>
          <a:xfrm>
            <a:off x="6805850" y="4069187"/>
            <a:ext cx="4674713" cy="4674713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>
            <a:spLocks noChangeAspect="1"/>
          </p:cNvSpPr>
          <p:nvPr userDrawn="1"/>
        </p:nvSpPr>
        <p:spPr>
          <a:xfrm>
            <a:off x="7212347" y="4882181"/>
            <a:ext cx="3861719" cy="3861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618843" y="5695174"/>
            <a:ext cx="3048726" cy="30487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025340" y="6508168"/>
            <a:ext cx="2235732" cy="22357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13777" y="7337131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3777" y="5821478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013777" y="5008485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3777" y="414177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013777" y="333168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013777" y="252159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10268332" y="2836631"/>
            <a:ext cx="261754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5490542" y="3691726"/>
            <a:ext cx="2527539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H="1">
            <a:off x="10358341" y="4501816"/>
            <a:ext cx="252753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 flipH="1">
            <a:off x="5497801" y="5356911"/>
            <a:ext cx="2527539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>
            <a:off x="10216069" y="6167001"/>
            <a:ext cx="2669811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 userDrawn="1"/>
        </p:nvCxnSpPr>
        <p:spPr>
          <a:xfrm flipH="1">
            <a:off x="5497801" y="6977091"/>
            <a:ext cx="2925325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013636" y="3017852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013636" y="2476591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13636" y="4683037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013636" y="4141776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3013636" y="6348221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013636" y="5806960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37261" y="3885412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37261" y="3344151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37261" y="5550597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637261" y="5009336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7261" y="7215781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6674520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1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0" grpId="0" animBg="1"/>
      <p:bldP spid="9" grpId="0" animBg="1"/>
      <p:bldP spid="8" grpId="0" animBg="1"/>
      <p:bldP spid="7" grpId="0" animBg="1"/>
      <p:bldP spid="6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7291" y="1966589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642706" y="1678115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822726" y="1678115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07291" y="3530513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4642706" y="3242039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822726" y="3242039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07291" y="5094437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642706" y="4805963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822726" y="4805963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7291" y="6658361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642706" y="6369887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822726" y="6369887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07291" y="8222284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642706" y="793381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822726" y="7933810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9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493649" y="7167104"/>
            <a:ext cx="13298280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82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98488" y="7798795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98488" y="7167104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7790558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7158867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093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491699" y="6540276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91699" y="5908586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3209905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2578215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439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676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2758235"/>
            <a:ext cx="16741860" cy="1664619"/>
          </a:xfrm>
          <a:prstGeom prst="rect">
            <a:avLst/>
          </a:prstGeom>
        </p:spPr>
        <p:txBody>
          <a:bodyPr anchor="b"/>
          <a:lstStyle>
            <a:lvl1pPr algn="ctr">
              <a:defRPr sz="9600" spc="15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14314" y="4288405"/>
            <a:ext cx="16057784" cy="900100"/>
          </a:xfrm>
        </p:spPr>
        <p:txBody>
          <a:bodyPr anchor="t">
            <a:noAutofit/>
          </a:bodyPr>
          <a:lstStyle>
            <a:lvl1pPr algn="ctr">
              <a:defRPr sz="4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04424" y="6133610"/>
            <a:ext cx="14077564" cy="24752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2623107" y="5638555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91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18286413" cy="51435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834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768125"/>
            <a:ext cx="10351150" cy="1191125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072976" y="2983261"/>
            <a:ext cx="10351150" cy="256528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1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3676815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543100"/>
            <a:ext cx="10351150" cy="1169564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2" name="ホームベース 1"/>
          <p:cNvSpPr/>
          <p:nvPr userDrawn="1"/>
        </p:nvSpPr>
        <p:spPr>
          <a:xfrm>
            <a:off x="7133339" y="308933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13036" y="347268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613036" y="289325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7133339" y="479952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13036" y="518287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613036" y="460344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7555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/>
      <p:bldP spid="7" grpId="0"/>
      <p:bldP spid="2" grpId="0" animBg="1"/>
      <p:bldP spid="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17065166" y="9251885"/>
            <a:ext cx="405045" cy="1035115"/>
          </a:xfrm>
          <a:prstGeom prst="rect">
            <a:avLst/>
          </a:prstGeom>
          <a:solidFill>
            <a:schemeClr val="bg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0" y="8204135"/>
            <a:ext cx="18286413" cy="2095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1271022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1461970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901252"/>
            <a:ext cx="10351150" cy="1814061"/>
          </a:xfrm>
          <a:prstGeom prst="rect">
            <a:avLst/>
          </a:prstGeom>
        </p:spPr>
        <p:txBody>
          <a:bodyPr anchor="b"/>
          <a:lstStyle>
            <a:lvl1pPr algn="l">
              <a:defRPr sz="9600" spc="6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123775" y="2387210"/>
            <a:ext cx="10345355" cy="99054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44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085676" y="5714552"/>
            <a:ext cx="10351150" cy="176574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円/楕円 1"/>
          <p:cNvSpPr/>
          <p:nvPr userDrawn="1"/>
        </p:nvSpPr>
        <p:spPr>
          <a:xfrm>
            <a:off x="7150098" y="3515412"/>
            <a:ext cx="1966913" cy="196691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639298" y="3515411"/>
            <a:ext cx="1966913" cy="196691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2128498" y="3515411"/>
            <a:ext cx="1966913" cy="196691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76176" y="3996482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2248685" y="4003597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759485" y="3998013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328614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12024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76566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490717" y="86349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20254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85951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4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6" grpId="0"/>
      <p:bldP spid="7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i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5593550"/>
            <a:ext cx="16606845" cy="101110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623106" y="7573772"/>
            <a:ext cx="13040199" cy="1530168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6802946" y="777992"/>
            <a:ext cx="4631885" cy="4632286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005046" y="980110"/>
            <a:ext cx="4227685" cy="422805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594582" y="6493650"/>
            <a:ext cx="13097249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>
            <a:off x="2623107" y="7393750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4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10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47252" y="3343301"/>
            <a:ext cx="7470830" cy="3555394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9000"/>
              </a:lnSpc>
              <a:defRPr sz="9600" spc="600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8245165" y="3163280"/>
            <a:ext cx="90010" cy="355539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513136" y="3320797"/>
            <a:ext cx="8505945" cy="32403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6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443200"/>
            <a:ext cx="16057784" cy="1763774"/>
          </a:xfrm>
        </p:spPr>
        <p:txBody>
          <a:bodyPr anchor="b">
            <a:noAutofit/>
          </a:bodyPr>
          <a:lstStyle>
            <a:lvl1pPr algn="ctr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423420"/>
            <a:ext cx="16057784" cy="324036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03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円/楕円 16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08091" y="2983260"/>
            <a:ext cx="9451050" cy="43654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080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V="1">
            <a:off x="2393174" y="1835920"/>
            <a:ext cx="12735697" cy="721689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01904">
            <a:off x="-1694619" y="10183702"/>
            <a:ext cx="1434756" cy="1434756"/>
          </a:xfrm>
          <a:prstGeom prst="rect">
            <a:avLst/>
          </a:prstGeom>
        </p:spPr>
      </p:pic>
      <p:sp>
        <p:nvSpPr>
          <p:cNvPr id="1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48151" y="5638555"/>
            <a:ext cx="8682531" cy="180877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648151" y="7483760"/>
            <a:ext cx="8682531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2483247" y="6718675"/>
            <a:ext cx="3914654" cy="585065"/>
            <a:chOff x="4732716" y="5998594"/>
            <a:chExt cx="2970330" cy="443931"/>
          </a:xfrm>
        </p:grpSpPr>
        <p:sp>
          <p:nvSpPr>
            <p:cNvPr id="18" name="直角三角形 17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72476" y="66902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173657" y="4631875"/>
            <a:ext cx="3914654" cy="585065"/>
            <a:chOff x="4732716" y="5998594"/>
            <a:chExt cx="2970330" cy="443931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62886" y="46034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9999082" y="2471634"/>
            <a:ext cx="3914654" cy="585065"/>
            <a:chOff x="4732716" y="5998594"/>
            <a:chExt cx="2970330" cy="443931"/>
          </a:xfrm>
        </p:grpSpPr>
        <p:sp>
          <p:nvSpPr>
            <p:cNvPr id="27" name="直角三角形 26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088311" y="2443200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02345" y="5503951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174939" y="3436958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64" y="1273070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67231" y="613361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4147651" y="4063381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973076" y="190314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8603146" y="7393750"/>
            <a:ext cx="9683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5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2231 -0.927 L 0.09315 -0.0872 " pathEditMode="fixed" rAng="0" ptsTypes="AA">
                                      <p:cBhvr>
                                        <p:cTn id="6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58" y="419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4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円/楕円 25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088310" y="154310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9953295" y="145309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748051" y="185813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88310" y="3478315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9953295" y="3388305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プレースホルダー 11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748051" y="3793350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0088310" y="541353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9953295" y="532352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48051" y="572856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088310" y="7393466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9953295" y="7303456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48051" y="7708501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681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7" grpId="0"/>
      <p:bldP spid="11" grpId="0"/>
      <p:bldP spid="12" grpId="0"/>
      <p:bldP spid="14" grpId="0"/>
      <p:bldP spid="15" grpId="0"/>
      <p:bldP spid="17" grpId="0"/>
      <p:bldP spid="18" grpId="0"/>
      <p:bldP spid="20" grpId="0"/>
      <p:bldP spid="21" grpId="0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500547" cy="10287000"/>
          </a:xfrm>
          <a:custGeom>
            <a:avLst/>
            <a:gdLst/>
            <a:ahLst/>
            <a:cxnLst/>
            <a:rect l="l" t="t" r="r" b="b"/>
            <a:pathLst>
              <a:path w="10500547" h="10287000">
                <a:moveTo>
                  <a:pt x="0" y="0"/>
                </a:moveTo>
                <a:lnTo>
                  <a:pt x="7928797" y="0"/>
                </a:lnTo>
                <a:lnTo>
                  <a:pt x="10500547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13" hasCustomPrompt="1"/>
          </p:nvPr>
        </p:nvSpPr>
        <p:spPr>
          <a:xfrm>
            <a:off x="8063086" y="320828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88111" y="320828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683264" y="316328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863286" y="365833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18" hasCustomPrompt="1"/>
          </p:nvPr>
        </p:nvSpPr>
        <p:spPr>
          <a:xfrm>
            <a:off x="8423126" y="4648444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648151" y="4648444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043304" y="4603439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223326" y="5098494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14"/>
          <p:cNvSpPr>
            <a:spLocks noGrp="1"/>
          </p:cNvSpPr>
          <p:nvPr>
            <p:ph type="pic" sz="quarter" idx="23" hasCustomPrompt="1"/>
          </p:nvPr>
        </p:nvSpPr>
        <p:spPr>
          <a:xfrm>
            <a:off x="8783166" y="6088606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08191" y="6088606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403344" y="6043601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583366" y="6538656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14"/>
          <p:cNvSpPr>
            <a:spLocks noGrp="1"/>
          </p:cNvSpPr>
          <p:nvPr>
            <p:ph type="pic" sz="quarter" idx="27" hasCustomPrompt="1"/>
          </p:nvPr>
        </p:nvSpPr>
        <p:spPr>
          <a:xfrm>
            <a:off x="9143206" y="752876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368231" y="752876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763384" y="748376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943406" y="797881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8783166" y="507985"/>
            <a:ext cx="8865985" cy="1178709"/>
          </a:xfrm>
        </p:spPr>
        <p:txBody>
          <a:bodyPr anchor="b">
            <a:noAutofit/>
          </a:bodyPr>
          <a:lstStyle>
            <a:lvl1pPr algn="l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783165" y="1633110"/>
            <a:ext cx="8865985" cy="11251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8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/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/>
      <p:bldP spid="28" grpId="0" animBg="1"/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/>
      <p:bldP spid="33" grpId="0"/>
      <p:bldP spid="34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718300"/>
            <a:ext cx="18286413" cy="990600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defRPr sz="40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2" hasCustomPrompt="1"/>
          </p:nvPr>
        </p:nvSpPr>
        <p:spPr>
          <a:xfrm>
            <a:off x="-794" y="7708784"/>
            <a:ext cx="18286413" cy="2578215"/>
          </a:xfrm>
          <a:solidFill>
            <a:schemeClr val="tx2">
              <a:alpha val="69000"/>
            </a:scheme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4919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uiExpand="1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uiExpand="1" build="allAtOnce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60344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51343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4699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7261" y="372970"/>
            <a:ext cx="7045907" cy="135872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1768125"/>
            <a:ext cx="7045907" cy="22502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1678115"/>
            <a:ext cx="7793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3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800"/>
                            </p:stCondLst>
                            <p:childTnLst>
                              <p:par>
                                <p:cTn id="6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0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4558435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4454940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5188506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670085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659735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733092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 flipV="1">
            <a:off x="1852397" y="2366675"/>
            <a:ext cx="6930769" cy="630070"/>
            <a:chOff x="9458241" y="1768125"/>
            <a:chExt cx="6930769" cy="630070"/>
          </a:xfrm>
        </p:grpSpPr>
        <p:sp>
          <p:nvSpPr>
            <p:cNvPr id="36" name="平行四辺形 35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平行四辺形 36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257442" y="226318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2302447" y="299674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8220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cxnSp>
        <p:nvCxnSpPr>
          <p:cNvPr id="8" name="直線コネクタ 7"/>
          <p:cNvCxnSpPr>
            <a:endCxn id="33" idx="4"/>
          </p:cNvCxnSpPr>
          <p:nvPr userDrawn="1"/>
        </p:nvCxnSpPr>
        <p:spPr>
          <a:xfrm>
            <a:off x="9142412" y="0"/>
            <a:ext cx="1" cy="9689005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57192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46842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0199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5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円/楕円 42"/>
          <p:cNvSpPr/>
          <p:nvPr userDrawn="1"/>
        </p:nvSpPr>
        <p:spPr>
          <a:xfrm>
            <a:off x="939800" y="1788632"/>
            <a:ext cx="6572725" cy="657272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939273" y="2788105"/>
            <a:ext cx="4573781" cy="4573781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アーチ 54"/>
          <p:cNvSpPr/>
          <p:nvPr userDrawn="1"/>
        </p:nvSpPr>
        <p:spPr>
          <a:xfrm rot="4322625">
            <a:off x="1095952" y="1904833"/>
            <a:ext cx="6532602" cy="6376707"/>
          </a:xfrm>
          <a:prstGeom prst="blockArc">
            <a:avLst>
              <a:gd name="adj1" fmla="val 12892196"/>
              <a:gd name="adj2" fmla="val 12320"/>
              <a:gd name="adj3" fmla="val 887"/>
            </a:avLst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1132316" y="2353190"/>
            <a:ext cx="6480720" cy="265529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7343006" y="496348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731566" y="298326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5137761" y="1835632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6731566" y="683009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137761" y="800131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12" idx="6"/>
          </p:cNvCxnSpPr>
          <p:nvPr userDrawn="1"/>
        </p:nvCxnSpPr>
        <p:spPr>
          <a:xfrm>
            <a:off x="5497801" y="2015652"/>
            <a:ext cx="387043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>
            <a:stCxn id="11" idx="6"/>
          </p:cNvCxnSpPr>
          <p:nvPr userDrawn="1"/>
        </p:nvCxnSpPr>
        <p:spPr>
          <a:xfrm>
            <a:off x="7091606" y="3163280"/>
            <a:ext cx="250165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stCxn id="10" idx="6"/>
          </p:cNvCxnSpPr>
          <p:nvPr userDrawn="1"/>
        </p:nvCxnSpPr>
        <p:spPr>
          <a:xfrm>
            <a:off x="7703046" y="5143500"/>
            <a:ext cx="18102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13" idx="6"/>
          </p:cNvCxnSpPr>
          <p:nvPr userDrawn="1"/>
        </p:nvCxnSpPr>
        <p:spPr>
          <a:xfrm>
            <a:off x="7091606" y="7010117"/>
            <a:ext cx="242166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5317781" y="8181337"/>
            <a:ext cx="419549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円/楕円 1"/>
          <p:cNvSpPr/>
          <p:nvPr userDrawn="1"/>
        </p:nvSpPr>
        <p:spPr>
          <a:xfrm>
            <a:off x="9142413" y="451343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9142413" y="118306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9142413" y="284824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142413" y="784380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9142413" y="617861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9464426" y="150507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464426" y="3163280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464426" y="479043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464426" y="650062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9464426" y="816581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538361" y="10654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538361" y="1785565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0538361" y="273067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0538361" y="345075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538361" y="439502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538361" y="511510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0538361" y="6072562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0538361" y="6792642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2" name="テキスト プレースホルダー 11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10538361" y="7717456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0538361" y="8437536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1357342" y="5166756"/>
            <a:ext cx="5734264" cy="16869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  <a:p>
            <a:pPr lvl="0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6956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8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8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5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2" grpId="0" animBg="1"/>
      <p:bldP spid="15" grpId="0" animBg="1"/>
      <p:bldP spid="16" grpId="0" animBg="1"/>
      <p:bldP spid="17" grpId="0" animBg="1"/>
      <p:bldP spid="18" grpId="0" animBg="1"/>
      <p:bldP spid="33" grpId="0"/>
      <p:bldP spid="34" grpId="0"/>
      <p:bldP spid="35" grpId="0"/>
      <p:bldP spid="36" grpId="0"/>
      <p:bldP spid="37" grpId="0"/>
      <p:bldP spid="3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 rot="151728">
            <a:off x="10521331" y="3403659"/>
            <a:ext cx="807522" cy="2889715"/>
          </a:xfrm>
          <a:custGeom>
            <a:avLst/>
            <a:gdLst/>
            <a:ahLst/>
            <a:cxnLst/>
            <a:rect l="l" t="t" r="r" b="b"/>
            <a:pathLst>
              <a:path w="807522" h="2889715">
                <a:moveTo>
                  <a:pt x="0" y="0"/>
                </a:moveTo>
                <a:lnTo>
                  <a:pt x="716529" y="829386"/>
                </a:lnTo>
                <a:lnTo>
                  <a:pt x="807522" y="2889715"/>
                </a:lnTo>
                <a:lnTo>
                  <a:pt x="0" y="195643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57370">
            <a:off x="5185260" y="5869919"/>
            <a:ext cx="735604" cy="2693452"/>
          </a:xfrm>
          <a:custGeom>
            <a:avLst/>
            <a:gdLst/>
            <a:ahLst/>
            <a:cxnLst/>
            <a:rect l="l" t="t" r="r" b="b"/>
            <a:pathLst>
              <a:path w="735604" h="2693452">
                <a:moveTo>
                  <a:pt x="1" y="0"/>
                </a:moveTo>
                <a:lnTo>
                  <a:pt x="581518" y="639162"/>
                </a:lnTo>
                <a:lnTo>
                  <a:pt x="735604" y="2693452"/>
                </a:lnTo>
                <a:lnTo>
                  <a:pt x="0" y="188493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上矢印 4"/>
          <p:cNvSpPr/>
          <p:nvPr userDrawn="1"/>
        </p:nvSpPr>
        <p:spPr>
          <a:xfrm rot="3102645">
            <a:off x="12136692" y="687137"/>
            <a:ext cx="2477967" cy="6357058"/>
          </a:xfrm>
          <a:prstGeom prst="upArrow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/>
          <p:cNvSpPr/>
          <p:nvPr userDrawn="1"/>
        </p:nvSpPr>
        <p:spPr>
          <a:xfrm rot="13925698">
            <a:off x="3105362" y="5193539"/>
            <a:ext cx="874064" cy="51222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19289162">
            <a:off x="4713645" y="5437249"/>
            <a:ext cx="6968744" cy="10930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4257656" y="6155100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7370114" y="6322204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9555832" y="3685458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13375675" y="3608273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5695" y="45528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65695" y="40115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333116" y="711031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333116" y="656905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648151" y="163431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648151" y="109305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517145" y="51447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517145" y="46034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5" name="直線コネクタ 34"/>
          <p:cNvCxnSpPr/>
          <p:nvPr userDrawn="1"/>
        </p:nvCxnSpPr>
        <p:spPr>
          <a:xfrm flipH="1">
            <a:off x="7193" y="2791178"/>
            <a:ext cx="80123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78034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5" grpId="0" animBg="1"/>
      <p:bldP spid="6" grpId="0" animBg="1"/>
      <p:bldP spid="7" grpId="0" animBg="1"/>
      <p:bldP spid="18" grpId="0" animBg="1"/>
      <p:bldP spid="19" grpId="0" animBg="1"/>
      <p:bldP spid="20" grpId="0" animBg="1"/>
      <p:bldP spid="21" grpId="0" animBg="1"/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フローチャート: データ 19"/>
          <p:cNvSpPr/>
          <p:nvPr userDrawn="1"/>
        </p:nvSpPr>
        <p:spPr>
          <a:xfrm>
            <a:off x="3424072" y="2668224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405326" y="1093050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平行四辺形 25"/>
          <p:cNvSpPr/>
          <p:nvPr userDrawn="1"/>
        </p:nvSpPr>
        <p:spPr>
          <a:xfrm flipH="1">
            <a:off x="3438677" y="3210525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データ 26"/>
          <p:cNvSpPr/>
          <p:nvPr userDrawn="1"/>
        </p:nvSpPr>
        <p:spPr>
          <a:xfrm>
            <a:off x="6443668" y="4785700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平行四辺形 27"/>
          <p:cNvSpPr/>
          <p:nvPr userDrawn="1"/>
        </p:nvSpPr>
        <p:spPr>
          <a:xfrm flipH="1">
            <a:off x="6465943" y="5328001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フローチャート: データ 28"/>
          <p:cNvSpPr/>
          <p:nvPr userDrawn="1"/>
        </p:nvSpPr>
        <p:spPr>
          <a:xfrm>
            <a:off x="9470934" y="6903176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 flipH="1">
            <a:off x="9476256" y="7445477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 flipH="1">
            <a:off x="405326" y="109305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平行四辺形 31"/>
          <p:cNvSpPr/>
          <p:nvPr userDrawn="1"/>
        </p:nvSpPr>
        <p:spPr>
          <a:xfrm flipH="1">
            <a:off x="3438677" y="3210524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平行四辺形 32"/>
          <p:cNvSpPr/>
          <p:nvPr userDrawn="1"/>
        </p:nvSpPr>
        <p:spPr>
          <a:xfrm flipH="1">
            <a:off x="6465943" y="532800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9470934" y="7445476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60201" y="126941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008647" y="3383823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035913" y="550130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040904" y="7618775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167431" y="1002439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438450" y="1723122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219874" y="3119913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490893" y="3840596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206875" y="523739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477894" y="5958073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5141" y="73548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496160" y="8075548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0069" y="5671751"/>
            <a:ext cx="6088231" cy="209061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0069" y="7798795"/>
            <a:ext cx="7658042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0" y="7708785"/>
            <a:ext cx="8288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95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5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平行四辺形 5"/>
          <p:cNvSpPr/>
          <p:nvPr userDrawn="1"/>
        </p:nvSpPr>
        <p:spPr>
          <a:xfrm>
            <a:off x="852615" y="2488885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>
            <a:off x="617837" y="385611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6"/>
          <p:cNvSpPr/>
          <p:nvPr userDrawn="1"/>
        </p:nvSpPr>
        <p:spPr>
          <a:xfrm flipV="1">
            <a:off x="617837" y="521903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平行四辺形 5"/>
          <p:cNvSpPr/>
          <p:nvPr userDrawn="1"/>
        </p:nvSpPr>
        <p:spPr>
          <a:xfrm flipV="1">
            <a:off x="852615" y="5458626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448351" y="275310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448351" y="410496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448351" y="545682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448351" y="6808685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316140" y="2566146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1316140" y="39352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316140" y="529817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316140" y="666160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42306" y="2488886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42306" y="5784005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7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2" grpId="0" animBg="1"/>
      <p:bldP spid="16" grpId="0"/>
      <p:bldP spid="17" grpId="0"/>
      <p:bldP spid="18" grpId="0"/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線コネクタ 32"/>
          <p:cNvCxnSpPr/>
          <p:nvPr userDrawn="1"/>
        </p:nvCxnSpPr>
        <p:spPr>
          <a:xfrm flipH="1">
            <a:off x="7192" y="7631705"/>
            <a:ext cx="92594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5"/>
          <p:cNvSpPr/>
          <p:nvPr userDrawn="1"/>
        </p:nvSpPr>
        <p:spPr>
          <a:xfrm rot="18000000">
            <a:off x="7641771" y="8548321"/>
            <a:ext cx="2942561" cy="1447590"/>
          </a:xfrm>
          <a:custGeom>
            <a:avLst/>
            <a:gdLst/>
            <a:ahLst/>
            <a:cxnLst/>
            <a:rect l="l" t="t" r="r" b="b"/>
            <a:pathLst>
              <a:path w="2942561" h="1447590">
                <a:moveTo>
                  <a:pt x="2942561" y="0"/>
                </a:moveTo>
                <a:lnTo>
                  <a:pt x="2942561" y="1447590"/>
                </a:lnTo>
                <a:lnTo>
                  <a:pt x="2024614" y="1447590"/>
                </a:lnTo>
                <a:cubicBezTo>
                  <a:pt x="1725966" y="1164530"/>
                  <a:pt x="1322349" y="991867"/>
                  <a:pt x="878406" y="991867"/>
                </a:cubicBezTo>
                <a:cubicBezTo>
                  <a:pt x="741840" y="991867"/>
                  <a:pt x="609089" y="1008206"/>
                  <a:pt x="482485" y="1040920"/>
                </a:cubicBezTo>
                <a:lnTo>
                  <a:pt x="0" y="205230"/>
                </a:lnTo>
                <a:cubicBezTo>
                  <a:pt x="254597" y="364578"/>
                  <a:pt x="555858" y="455722"/>
                  <a:pt x="878406" y="455722"/>
                </a:cubicBezTo>
                <a:cubicBezTo>
                  <a:pt x="1322350" y="455722"/>
                  <a:pt x="1725965" y="283060"/>
                  <a:pt x="2024613" y="0"/>
                </a:cubicBez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 userDrawn="1"/>
        </p:nvSpPr>
        <p:spPr>
          <a:xfrm rot="8100000">
            <a:off x="7041556" y="3905431"/>
            <a:ext cx="2869913" cy="10063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2864116">
            <a:off x="7402105" y="2013750"/>
            <a:ext cx="2402012" cy="842264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8642661" y="2531946"/>
            <a:ext cx="1726122" cy="172612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02116" y="824546"/>
            <a:ext cx="1474395" cy="147439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 rot="2700000">
            <a:off x="6865970" y="6128846"/>
            <a:ext cx="3248068" cy="11389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307812" y="4514532"/>
            <a:ext cx="1978401" cy="197840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661660" y="6876764"/>
            <a:ext cx="2330114" cy="233011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円弧 16"/>
          <p:cNvSpPr/>
          <p:nvPr userDrawn="1"/>
        </p:nvSpPr>
        <p:spPr>
          <a:xfrm rot="2700000">
            <a:off x="8595702" y="2404897"/>
            <a:ext cx="1980219" cy="1980219"/>
          </a:xfrm>
          <a:prstGeom prst="arc">
            <a:avLst>
              <a:gd name="adj1" fmla="val 16200000"/>
              <a:gd name="adj2" fmla="val 2039203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弧 17"/>
          <p:cNvSpPr/>
          <p:nvPr userDrawn="1"/>
        </p:nvSpPr>
        <p:spPr>
          <a:xfrm rot="2700000">
            <a:off x="6822804" y="627945"/>
            <a:ext cx="1883035" cy="1883035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弧 18"/>
          <p:cNvSpPr/>
          <p:nvPr userDrawn="1"/>
        </p:nvSpPr>
        <p:spPr>
          <a:xfrm rot="2700000">
            <a:off x="8457163" y="6669875"/>
            <a:ext cx="2766089" cy="2766089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弧 19"/>
          <p:cNvSpPr/>
          <p:nvPr userDrawn="1"/>
        </p:nvSpPr>
        <p:spPr>
          <a:xfrm rot="2700000">
            <a:off x="6126781" y="4311196"/>
            <a:ext cx="2385072" cy="2385072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8420753" y="869551"/>
            <a:ext cx="162029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>
            <a:off x="10297470" y="2669751"/>
            <a:ext cx="8405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>
            <a:off x="8185585" y="4649971"/>
            <a:ext cx="2532147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>
            <a:off x="10851023" y="7035236"/>
            <a:ext cx="472552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088311" y="3279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088311" y="1048045"/>
            <a:ext cx="6165685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6569" y="5418561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0583" y="7676465"/>
            <a:ext cx="7397498" cy="19675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1168431" y="21281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1168431" y="284824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763386" y="41083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763386" y="482846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438461" y="649365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438461" y="7213730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7395177" y="1183060"/>
            <a:ext cx="712914" cy="7129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9089200" y="2978484"/>
            <a:ext cx="833044" cy="8330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6783267" y="4988806"/>
            <a:ext cx="1009789" cy="100978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9188211" y="7438755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021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5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8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3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8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3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9" grpId="0" animBg="1"/>
      <p:bldP spid="2" grpId="0" animBg="1"/>
      <p:bldP spid="5" grpId="0" animBg="1"/>
      <p:bldP spid="6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48" grpId="0"/>
      <p:bldP spid="49" grpId="0"/>
      <p:bldP spid="50" grpId="0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線コネクタ 67"/>
          <p:cNvCxnSpPr/>
          <p:nvPr userDrawn="1"/>
        </p:nvCxnSpPr>
        <p:spPr>
          <a:xfrm>
            <a:off x="-135015" y="1003040"/>
            <a:ext cx="18594256" cy="7661476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円/楕円 6"/>
          <p:cNvSpPr/>
          <p:nvPr userDrawn="1"/>
        </p:nvSpPr>
        <p:spPr>
          <a:xfrm>
            <a:off x="3876495" y="182561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円/楕円 63"/>
          <p:cNvSpPr/>
          <p:nvPr userDrawn="1"/>
        </p:nvSpPr>
        <p:spPr>
          <a:xfrm>
            <a:off x="443629" y="41797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 userDrawn="1"/>
        </p:nvSpPr>
        <p:spPr>
          <a:xfrm>
            <a:off x="3041432" y="749270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 userDrawn="1"/>
        </p:nvSpPr>
        <p:spPr>
          <a:xfrm>
            <a:off x="7341880" y="3253290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 userDrawn="1"/>
        </p:nvSpPr>
        <p:spPr>
          <a:xfrm>
            <a:off x="10839784" y="470593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 userDrawn="1"/>
        </p:nvSpPr>
        <p:spPr>
          <a:xfrm>
            <a:off x="14376272" y="608860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 userDrawn="1"/>
        </p:nvSpPr>
        <p:spPr>
          <a:xfrm>
            <a:off x="6487910" y="217317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 userDrawn="1"/>
        </p:nvSpPr>
        <p:spPr>
          <a:xfrm>
            <a:off x="9953295" y="361333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 userDrawn="1"/>
        </p:nvSpPr>
        <p:spPr>
          <a:xfrm>
            <a:off x="13463686" y="5098495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 userDrawn="1"/>
        </p:nvSpPr>
        <p:spPr>
          <a:xfrm>
            <a:off x="16974075" y="649365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418561"/>
            <a:ext cx="67576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0582" y="7676465"/>
            <a:ext cx="8792653" cy="169750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9" name="直線コネクタ 78"/>
          <p:cNvCxnSpPr/>
          <p:nvPr userDrawn="1"/>
        </p:nvCxnSpPr>
        <p:spPr>
          <a:xfrm flipH="1">
            <a:off x="7193" y="7631705"/>
            <a:ext cx="94060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直角三角形 81"/>
          <p:cNvSpPr/>
          <p:nvPr userDrawn="1"/>
        </p:nvSpPr>
        <p:spPr>
          <a:xfrm rot="14829042">
            <a:off x="-6039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直角三角形 82"/>
          <p:cNvSpPr/>
          <p:nvPr userDrawn="1"/>
        </p:nvSpPr>
        <p:spPr>
          <a:xfrm rot="14829042">
            <a:off x="801897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直角三角形 83"/>
          <p:cNvSpPr/>
          <p:nvPr userDrawn="1"/>
        </p:nvSpPr>
        <p:spPr>
          <a:xfrm rot="14829042">
            <a:off x="1596010" y="-726067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5" name="直角三角形 84"/>
          <p:cNvSpPr/>
          <p:nvPr userDrawn="1"/>
        </p:nvSpPr>
        <p:spPr>
          <a:xfrm rot="14829042">
            <a:off x="2364596" y="-726068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 userDrawn="1"/>
        </p:nvSpPr>
        <p:spPr>
          <a:xfrm>
            <a:off x="3337561" y="95193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7" name="テキスト ボックス 86"/>
          <p:cNvSpPr txBox="1"/>
          <p:nvPr userDrawn="1"/>
        </p:nvSpPr>
        <p:spPr>
          <a:xfrm>
            <a:off x="6776819" y="237583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8" name="テキスト ボックス 87"/>
          <p:cNvSpPr txBox="1"/>
          <p:nvPr userDrawn="1"/>
        </p:nvSpPr>
        <p:spPr>
          <a:xfrm>
            <a:off x="10242204" y="381599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3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9" name="テキスト ボックス 88"/>
          <p:cNvSpPr txBox="1"/>
          <p:nvPr userDrawn="1"/>
        </p:nvSpPr>
        <p:spPr>
          <a:xfrm>
            <a:off x="13752595" y="530116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0" name="テキスト ボックス 89"/>
          <p:cNvSpPr txBox="1"/>
          <p:nvPr userDrawn="1"/>
        </p:nvSpPr>
        <p:spPr>
          <a:xfrm>
            <a:off x="17262984" y="669631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16155" y="82302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265280" y="225421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728018" y="369876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8569" y="513453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48798" y="6517199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077 0.08735 L 0.18751 0.2966 " pathEditMode="fixed" rAng="0" ptsTypes="AA">
                                      <p:cBhvr>
                                        <p:cTn id="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0" y="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78 0.10478 L 0.32908 0.43364 " pathEditMode="fixed" rAng="0" ptsTypes="AA">
                                      <p:cBhvr>
                                        <p:cTn id="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43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48 0.1179 L 0.47517 0.57361 " pathEditMode="fixed" rAng="0" ptsTypes="AA">
                                      <p:cBhvr>
                                        <p:cTn id="8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3" y="2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750"/>
                            </p:stCondLst>
                            <p:childTnLst>
                              <p:par>
                                <p:cTn id="107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45 0.13549 L 0.625 0.71358 " pathEditMode="fixed" rAng="0" ptsTypes="AA">
                                      <p:cBhvr>
                                        <p:cTn id="10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22" y="2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2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4" grpId="0" animBg="1"/>
      <p:bldP spid="63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animBg="1"/>
      <p:bldP spid="83" grpId="0" animBg="1"/>
      <p:bldP spid="84" grpId="0" animBg="1"/>
      <p:bldP spid="85" grpId="0" animBg="1"/>
      <p:bldP spid="86" grpId="0"/>
      <p:bldP spid="87" grpId="0"/>
      <p:bldP spid="88" grpId="0"/>
      <p:bldP spid="89" grpId="0"/>
      <p:bldP spid="90" grpId="0"/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辺形 40"/>
          <p:cNvSpPr/>
          <p:nvPr userDrawn="1"/>
        </p:nvSpPr>
        <p:spPr>
          <a:xfrm flipH="1">
            <a:off x="5569508" y="4810212"/>
            <a:ext cx="10992880" cy="1528805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平行四辺形 39"/>
          <p:cNvSpPr/>
          <p:nvPr userDrawn="1"/>
        </p:nvSpPr>
        <p:spPr>
          <a:xfrm flipH="1">
            <a:off x="4527421" y="2791941"/>
            <a:ext cx="10992880" cy="1545282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平行四辺形 38"/>
          <p:cNvSpPr/>
          <p:nvPr userDrawn="1"/>
        </p:nvSpPr>
        <p:spPr>
          <a:xfrm flipH="1">
            <a:off x="3460621" y="786028"/>
            <a:ext cx="10992880" cy="1549400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2806700" y="0"/>
            <a:ext cx="4330700" cy="7645400"/>
          </a:xfrm>
          <a:prstGeom prst="parallelogram">
            <a:avLst>
              <a:gd name="adj" fmla="val 92507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12" hasCustomPrompt="1"/>
          </p:nvPr>
        </p:nvSpPr>
        <p:spPr>
          <a:xfrm>
            <a:off x="791263" y="659441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直線コネクタ 8"/>
          <p:cNvCxnSpPr/>
          <p:nvPr userDrawn="1"/>
        </p:nvCxnSpPr>
        <p:spPr>
          <a:xfrm flipH="1">
            <a:off x="7129650" y="7631705"/>
            <a:ext cx="111567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21"/>
          <p:cNvSpPr>
            <a:spLocks noGrp="1"/>
          </p:cNvSpPr>
          <p:nvPr>
            <p:ph type="pic" sz="quarter" idx="13" hasCustomPrompt="1"/>
          </p:nvPr>
        </p:nvSpPr>
        <p:spPr>
          <a:xfrm>
            <a:off x="1827501" y="2662163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14" hasCustomPrompt="1"/>
          </p:nvPr>
        </p:nvSpPr>
        <p:spPr>
          <a:xfrm>
            <a:off x="2883835" y="4664886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52996" y="6535716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252996" y="7761288"/>
            <a:ext cx="10081120" cy="15197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33238" y="872448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285045" y="2852669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48473" y="4877894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44324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  <p:bldP spid="39" grpId="0" animBg="1"/>
      <p:bldP spid="34" grpId="0" animBg="1"/>
      <p:bldP spid="22" grpId="0"/>
      <p:bldP spid="23" grpId="0"/>
      <p:bldP spid="24" grpId="0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6313630"/>
            <a:ext cx="18286413" cy="3973369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631363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4"/>
          <p:cNvSpPr>
            <a:spLocks noGrp="1"/>
          </p:cNvSpPr>
          <p:nvPr>
            <p:ph type="body" sz="quarter" idx="25" hasCustomPrompt="1"/>
          </p:nvPr>
        </p:nvSpPr>
        <p:spPr>
          <a:xfrm>
            <a:off x="7994650" y="516242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図プレースホルダー 2"/>
          <p:cNvSpPr>
            <a:spLocks noGrp="1"/>
          </p:cNvSpPr>
          <p:nvPr>
            <p:ph type="pic" sz="quarter" idx="26" hasCustomPrompt="1"/>
          </p:nvPr>
        </p:nvSpPr>
        <p:spPr>
          <a:xfrm>
            <a:off x="8579850" y="574748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737980" y="814409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6737980" y="756466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4"/>
          <p:cNvSpPr>
            <a:spLocks noGrp="1"/>
          </p:cNvSpPr>
          <p:nvPr>
            <p:ph type="body" sz="quarter" idx="29" hasCustomPrompt="1"/>
          </p:nvPr>
        </p:nvSpPr>
        <p:spPr>
          <a:xfrm>
            <a:off x="2707491" y="5160640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図プレースホルダー 2"/>
          <p:cNvSpPr>
            <a:spLocks noGrp="1"/>
          </p:cNvSpPr>
          <p:nvPr>
            <p:ph type="pic" sz="quarter" idx="30" hasCustomPrompt="1"/>
          </p:nvPr>
        </p:nvSpPr>
        <p:spPr>
          <a:xfrm>
            <a:off x="3292691" y="5745705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50821" y="8142315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0821" y="7562884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4"/>
          <p:cNvSpPr>
            <a:spLocks noGrp="1"/>
          </p:cNvSpPr>
          <p:nvPr>
            <p:ph type="body" sz="quarter" idx="33" hasCustomPrompt="1"/>
          </p:nvPr>
        </p:nvSpPr>
        <p:spPr>
          <a:xfrm>
            <a:off x="13286867" y="515775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図プレースホルダー 2"/>
          <p:cNvSpPr>
            <a:spLocks noGrp="1"/>
          </p:cNvSpPr>
          <p:nvPr>
            <p:ph type="pic" sz="quarter" idx="34" hasCustomPrompt="1"/>
          </p:nvPr>
        </p:nvSpPr>
        <p:spPr>
          <a:xfrm>
            <a:off x="13872067" y="574281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030197" y="813942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030197" y="755999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3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コネクタ 24"/>
          <p:cNvCxnSpPr/>
          <p:nvPr userDrawn="1"/>
        </p:nvCxnSpPr>
        <p:spPr>
          <a:xfrm flipH="1">
            <a:off x="0" y="2414064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1318075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787588" y="3273388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787588" y="2693958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787588" y="5266996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787588" y="4687566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87588" y="7303740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787588" y="672431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ホームベース 27"/>
          <p:cNvSpPr/>
          <p:nvPr userDrawn="1"/>
        </p:nvSpPr>
        <p:spPr>
          <a:xfrm>
            <a:off x="6307891" y="2890043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ホームベース 30"/>
          <p:cNvSpPr/>
          <p:nvPr userDrawn="1"/>
        </p:nvSpPr>
        <p:spPr>
          <a:xfrm>
            <a:off x="6307891" y="4883651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6307891" y="69203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806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31" grpId="0" animBg="1"/>
      <p:bldP spid="34" grpId="0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5413530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72876" y="6763679"/>
            <a:ext cx="10891210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5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/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辺形 10"/>
          <p:cNvSpPr/>
          <p:nvPr userDrawn="1"/>
        </p:nvSpPr>
        <p:spPr>
          <a:xfrm>
            <a:off x="511092" y="6268625"/>
            <a:ext cx="8685965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>
            <a:off x="293200" y="6268625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平行四辺形 4"/>
          <p:cNvSpPr/>
          <p:nvPr userDrawn="1"/>
        </p:nvSpPr>
        <p:spPr>
          <a:xfrm>
            <a:off x="1906247" y="2083160"/>
            <a:ext cx="6660739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>
            <a:off x="1696178" y="2083160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9"/>
          <p:cNvSpPr/>
          <p:nvPr userDrawn="1"/>
        </p:nvSpPr>
        <p:spPr>
          <a:xfrm>
            <a:off x="1186167" y="4175893"/>
            <a:ext cx="7650850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>
            <a:off x="976098" y="4175892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 userDrawn="1"/>
        </p:nvCxnSpPr>
        <p:spPr>
          <a:xfrm flipH="1">
            <a:off x="9006996" y="4773424"/>
            <a:ext cx="92794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115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7463342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258441" y="2038155"/>
            <a:ext cx="6750750" cy="27273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258440" y="4929936"/>
            <a:ext cx="6480721" cy="349892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43098" y="2263180"/>
            <a:ext cx="4583730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906247" y="4342423"/>
            <a:ext cx="523969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76177" y="6435155"/>
            <a:ext cx="586976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endParaRPr lang="en-US" altLang="ja-JP" dirty="0"/>
          </a:p>
        </p:txBody>
      </p:sp>
      <p:sp>
        <p:nvSpPr>
          <p:cNvPr id="20" name="涙形 19"/>
          <p:cNvSpPr/>
          <p:nvPr userDrawn="1"/>
        </p:nvSpPr>
        <p:spPr>
          <a:xfrm rot="5400000">
            <a:off x="1752351" y="1322658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970642" y="146696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3" name="涙形 22"/>
          <p:cNvSpPr/>
          <p:nvPr userDrawn="1"/>
        </p:nvSpPr>
        <p:spPr>
          <a:xfrm rot="5400000">
            <a:off x="1057372" y="336891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1275663" y="351321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7" name="涙形 26"/>
          <p:cNvSpPr/>
          <p:nvPr userDrawn="1"/>
        </p:nvSpPr>
        <p:spPr>
          <a:xfrm rot="5400000">
            <a:off x="382297" y="5461645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600588" y="560595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9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5" grpId="0" animBg="1"/>
      <p:bldP spid="30" grpId="0" animBg="1"/>
      <p:bldP spid="10" grpId="0" animBg="1"/>
      <p:bldP spid="8" grpId="0" animBg="1"/>
      <p:bldP spid="24" grpId="0"/>
      <p:bldP spid="1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23" grpId="0" animBg="1"/>
      <p:bldP spid="25" grpId="0"/>
      <p:bldP spid="27" grpId="0" animBg="1"/>
      <p:bldP spid="28" grpId="0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284" y="510933"/>
            <a:ext cx="3820508" cy="9260434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044" y="145309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9728271" y="247805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47251" y="5413530"/>
            <a:ext cx="859595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47250" y="6763679"/>
            <a:ext cx="8595955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3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/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325329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98201" y="1273071"/>
            <a:ext cx="8730970" cy="19881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ホームベース 19"/>
          <p:cNvSpPr/>
          <p:nvPr userDrawn="1"/>
        </p:nvSpPr>
        <p:spPr>
          <a:xfrm>
            <a:off x="9158564" y="371940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38261" y="4102749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38261" y="3523320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ホームベース 24"/>
          <p:cNvSpPr/>
          <p:nvPr userDrawn="1"/>
        </p:nvSpPr>
        <p:spPr>
          <a:xfrm>
            <a:off x="9158564" y="636132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38261" y="6744664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38261" y="6165235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0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08191" y="5413530"/>
            <a:ext cx="850594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38278" y="6763679"/>
            <a:ext cx="8520863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/>
      <p:bldP spid="12" grpId="0"/>
      <p:bldP spid="1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and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88412" y="1993151"/>
            <a:ext cx="6840760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63" y="1700461"/>
            <a:ext cx="7911618" cy="6409096"/>
          </a:xfrm>
          <a:prstGeom prst="rect">
            <a:avLst/>
          </a:prstGeom>
        </p:spPr>
      </p:pic>
      <p:sp>
        <p:nvSpPr>
          <p:cNvPr id="13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097428" y="1970491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13" y="4128186"/>
            <a:ext cx="2044962" cy="4165664"/>
          </a:xfrm>
          <a:prstGeom prst="rect">
            <a:avLst/>
          </a:prstGeom>
        </p:spPr>
      </p:pic>
      <p:sp>
        <p:nvSpPr>
          <p:cNvPr id="1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097026" y="4658443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988411" y="4905010"/>
            <a:ext cx="6840759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8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5" grpId="0"/>
      <p:bldP spid="20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043600"/>
            <a:ext cx="18286413" cy="2070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76" y="462980"/>
            <a:ext cx="7911618" cy="640909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231" y="1425361"/>
            <a:ext cx="3830770" cy="54467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6" y="2706412"/>
            <a:ext cx="2044962" cy="4165664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2862839" y="3236669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4957741" y="733010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2743606" y="1948145"/>
            <a:ext cx="3285365" cy="441049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48729" y="6980806"/>
            <a:ext cx="14188955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514859" y="8248845"/>
            <a:ext cx="15256695" cy="117013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7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  <p:bldP spid="11" grpId="0"/>
      <p:bldP spid="1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l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4"/>
          <p:cNvSpPr>
            <a:spLocks noGrp="1"/>
          </p:cNvSpPr>
          <p:nvPr>
            <p:ph type="pic" sz="quarter" idx="16" hasCustomPrompt="1"/>
          </p:nvPr>
        </p:nvSpPr>
        <p:spPr>
          <a:xfrm>
            <a:off x="2932154" y="3883722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4"/>
          <p:cNvSpPr>
            <a:spLocks noGrp="1"/>
          </p:cNvSpPr>
          <p:nvPr>
            <p:ph type="pic" sz="quarter" idx="17" hasCustomPrompt="1"/>
          </p:nvPr>
        </p:nvSpPr>
        <p:spPr>
          <a:xfrm>
            <a:off x="5407429" y="3883722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5" name="図プレースホルダー 4"/>
          <p:cNvSpPr>
            <a:spLocks noGrp="1"/>
          </p:cNvSpPr>
          <p:nvPr>
            <p:ph type="pic" sz="quarter" idx="22" hasCustomPrompt="1"/>
          </p:nvPr>
        </p:nvSpPr>
        <p:spPr>
          <a:xfrm>
            <a:off x="7882704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図プレースホルダー 4"/>
          <p:cNvSpPr>
            <a:spLocks noGrp="1"/>
          </p:cNvSpPr>
          <p:nvPr>
            <p:ph type="pic" sz="quarter" idx="26" hasCustomPrompt="1"/>
          </p:nvPr>
        </p:nvSpPr>
        <p:spPr>
          <a:xfrm>
            <a:off x="457241" y="3883360"/>
            <a:ext cx="2474913" cy="2474913"/>
          </a:xfr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0" name="図プレースホルダー 4"/>
          <p:cNvSpPr>
            <a:spLocks noGrp="1"/>
          </p:cNvSpPr>
          <p:nvPr>
            <p:ph type="pic" sz="quarter" idx="27" hasCustomPrompt="1"/>
          </p:nvPr>
        </p:nvSpPr>
        <p:spPr>
          <a:xfrm>
            <a:off x="2932516" y="140808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</a:p>
          <a:p>
            <a:r>
              <a:rPr kumimoji="1" lang="en-US" altLang="ja-JP" dirty="0"/>
              <a:t>(or blank)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4"/>
          <p:cNvSpPr>
            <a:spLocks noGrp="1"/>
          </p:cNvSpPr>
          <p:nvPr>
            <p:ph type="pic" sz="quarter" idx="28" hasCustomPrompt="1"/>
          </p:nvPr>
        </p:nvSpPr>
        <p:spPr>
          <a:xfrm>
            <a:off x="5407791" y="1408085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4"/>
          <p:cNvSpPr>
            <a:spLocks noGrp="1"/>
          </p:cNvSpPr>
          <p:nvPr>
            <p:ph type="pic" sz="quarter" idx="29" hasCustomPrompt="1"/>
          </p:nvPr>
        </p:nvSpPr>
        <p:spPr>
          <a:xfrm>
            <a:off x="7883066" y="140808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3" name="図プレースホルダー 4"/>
          <p:cNvSpPr>
            <a:spLocks noGrp="1"/>
          </p:cNvSpPr>
          <p:nvPr>
            <p:ph type="pic" sz="quarter" idx="30" hasCustomPrompt="1"/>
          </p:nvPr>
        </p:nvSpPr>
        <p:spPr>
          <a:xfrm>
            <a:off x="10358341" y="1408447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152734" y="4032082"/>
            <a:ext cx="9451050" cy="110657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53096" y="5008485"/>
            <a:ext cx="9496055" cy="10801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33" hasCustomPrompt="1"/>
          </p:nvPr>
        </p:nvSpPr>
        <p:spPr>
          <a:xfrm>
            <a:off x="2932154" y="635863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34" hasCustomPrompt="1"/>
          </p:nvPr>
        </p:nvSpPr>
        <p:spPr>
          <a:xfrm>
            <a:off x="5407429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35" hasCustomPrompt="1"/>
          </p:nvPr>
        </p:nvSpPr>
        <p:spPr>
          <a:xfrm>
            <a:off x="15308891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3" name="図プレースホルダー 4"/>
          <p:cNvSpPr>
            <a:spLocks noGrp="1"/>
          </p:cNvSpPr>
          <p:nvPr>
            <p:ph type="pic" sz="quarter" idx="36" hasCustomPrompt="1"/>
          </p:nvPr>
        </p:nvSpPr>
        <p:spPr>
          <a:xfrm>
            <a:off x="10358341" y="6358635"/>
            <a:ext cx="2474913" cy="247491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4" name="図プレースホルダー 4"/>
          <p:cNvSpPr>
            <a:spLocks noGrp="1"/>
          </p:cNvSpPr>
          <p:nvPr>
            <p:ph type="pic" sz="quarter" idx="37" hasCustomPrompt="1"/>
          </p:nvPr>
        </p:nvSpPr>
        <p:spPr>
          <a:xfrm>
            <a:off x="12833616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898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" y="0"/>
            <a:ext cx="502246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430095" y="1993151"/>
            <a:ext cx="8399077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430095" y="4905010"/>
            <a:ext cx="8399076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412236" y="0"/>
            <a:ext cx="8730970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60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9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40.xml"/><Relationship Id="rId34" Type="http://schemas.openxmlformats.org/officeDocument/2006/relationships/slideLayout" Target="../slideLayouts/slideLayout53.xml"/><Relationship Id="rId42" Type="http://schemas.openxmlformats.org/officeDocument/2006/relationships/slideLayout" Target="../slideLayouts/slideLayout61.xml"/><Relationship Id="rId47" Type="http://schemas.openxmlformats.org/officeDocument/2006/relationships/slideLayout" Target="../slideLayouts/slideLayout66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51.xml"/><Relationship Id="rId37" Type="http://schemas.openxmlformats.org/officeDocument/2006/relationships/slideLayout" Target="../slideLayouts/slideLayout56.xml"/><Relationship Id="rId40" Type="http://schemas.openxmlformats.org/officeDocument/2006/relationships/slideLayout" Target="../slideLayouts/slideLayout59.xml"/><Relationship Id="rId45" Type="http://schemas.openxmlformats.org/officeDocument/2006/relationships/slideLayout" Target="../slideLayouts/slideLayout64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55.xml"/><Relationship Id="rId4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50.xml"/><Relationship Id="rId44" Type="http://schemas.openxmlformats.org/officeDocument/2006/relationships/slideLayout" Target="../slideLayouts/slideLayout6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54.xml"/><Relationship Id="rId43" Type="http://schemas.openxmlformats.org/officeDocument/2006/relationships/slideLayout" Target="../slideLayouts/slideLayout62.xml"/><Relationship Id="rId48" Type="http://schemas.openxmlformats.org/officeDocument/2006/relationships/slideLayout" Target="../slideLayouts/slideLayout67.xml"/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52.xml"/><Relationship Id="rId38" Type="http://schemas.openxmlformats.org/officeDocument/2006/relationships/slideLayout" Target="../slideLayouts/slideLayout57.xml"/><Relationship Id="rId4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60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9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102.xml"/><Relationship Id="rId42" Type="http://schemas.openxmlformats.org/officeDocument/2006/relationships/slideLayout" Target="../slideLayouts/slideLayout110.xml"/><Relationship Id="rId47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5.xml"/><Relationship Id="rId40" Type="http://schemas.openxmlformats.org/officeDocument/2006/relationships/slideLayout" Target="../slideLayouts/slideLayout108.xml"/><Relationship Id="rId45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104.xml"/><Relationship Id="rId49" Type="http://schemas.openxmlformats.org/officeDocument/2006/relationships/theme" Target="../theme/theme4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99.xml"/><Relationship Id="rId44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38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88.xml"/><Relationship Id="rId41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tint val="66000"/>
                  <a:satMod val="160000"/>
                  <a:alpha val="29000"/>
                </a:schemeClr>
              </a:gs>
              <a:gs pos="50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円/楕円 3"/>
          <p:cNvSpPr/>
          <p:nvPr userDrawn="1"/>
        </p:nvSpPr>
        <p:spPr>
          <a:xfrm>
            <a:off x="4450556" y="450850"/>
            <a:ext cx="9385300" cy="938530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15000"/>
                </a:scheme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5877719" y="1878013"/>
            <a:ext cx="6530975" cy="6530975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  <a:alpha val="38000"/>
                </a:schemeClr>
              </a:gs>
              <a:gs pos="42000">
                <a:schemeClr val="accent1">
                  <a:tint val="44500"/>
                  <a:satMod val="160000"/>
                  <a:alpha val="24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231602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868" r:id="rId2"/>
    <p:sldLayoutId id="2147483869" r:id="rId3"/>
    <p:sldLayoutId id="2147483870" r:id="rId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252730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854" r:id="rId2"/>
    <p:sldLayoutId id="2147483809" r:id="rId3"/>
    <p:sldLayoutId id="2147483810" r:id="rId4"/>
    <p:sldLayoutId id="2147483831" r:id="rId5"/>
    <p:sldLayoutId id="2147483842" r:id="rId6"/>
    <p:sldLayoutId id="2147483829" r:id="rId7"/>
    <p:sldLayoutId id="2147483864" r:id="rId8"/>
    <p:sldLayoutId id="2147483858" r:id="rId9"/>
    <p:sldLayoutId id="2147483859" r:id="rId10"/>
    <p:sldLayoutId id="2147483846" r:id="rId11"/>
    <p:sldLayoutId id="2147483847" r:id="rId12"/>
    <p:sldLayoutId id="2147483848" r:id="rId13"/>
    <p:sldLayoutId id="2147483860" r:id="rId14"/>
    <p:sldLayoutId id="2147483853" r:id="rId15"/>
  </p:sldLayoutIdLst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92256" y="192950"/>
            <a:ext cx="16741860" cy="112512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603507" y="1273070"/>
            <a:ext cx="1707939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68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851" r:id="rId2"/>
    <p:sldLayoutId id="2147483760" r:id="rId3"/>
    <p:sldLayoutId id="2147483852" r:id="rId4"/>
    <p:sldLayoutId id="2147483766" r:id="rId5"/>
    <p:sldLayoutId id="2147483765" r:id="rId6"/>
    <p:sldLayoutId id="2147483855" r:id="rId7"/>
    <p:sldLayoutId id="2147483856" r:id="rId8"/>
    <p:sldLayoutId id="2147483866" r:id="rId9"/>
    <p:sldLayoutId id="2147483857" r:id="rId10"/>
    <p:sldLayoutId id="2147483751" r:id="rId11"/>
    <p:sldLayoutId id="2147483752" r:id="rId12"/>
    <p:sldLayoutId id="2147483817" r:id="rId13"/>
    <p:sldLayoutId id="2147483823" r:id="rId14"/>
    <p:sldLayoutId id="2147483753" r:id="rId15"/>
    <p:sldLayoutId id="2147483844" r:id="rId16"/>
    <p:sldLayoutId id="2147483739" r:id="rId17"/>
    <p:sldLayoutId id="2147483740" r:id="rId18"/>
    <p:sldLayoutId id="2147483776" r:id="rId19"/>
    <p:sldLayoutId id="2147483778" r:id="rId20"/>
    <p:sldLayoutId id="2147483793" r:id="rId21"/>
    <p:sldLayoutId id="2147483791" r:id="rId22"/>
    <p:sldLayoutId id="2147483792" r:id="rId23"/>
    <p:sldLayoutId id="2147483808" r:id="rId24"/>
    <p:sldLayoutId id="2147483806" r:id="rId25"/>
    <p:sldLayoutId id="2147483845" r:id="rId26"/>
    <p:sldLayoutId id="2147483801" r:id="rId27"/>
    <p:sldLayoutId id="2147483799" r:id="rId28"/>
    <p:sldLayoutId id="2147483800" r:id="rId29"/>
    <p:sldLayoutId id="2147483802" r:id="rId30"/>
    <p:sldLayoutId id="2147483804" r:id="rId31"/>
    <p:sldLayoutId id="2147483805" r:id="rId32"/>
    <p:sldLayoutId id="2147483807" r:id="rId33"/>
    <p:sldLayoutId id="2147483811" r:id="rId34"/>
    <p:sldLayoutId id="2147483812" r:id="rId35"/>
    <p:sldLayoutId id="2147483819" r:id="rId36"/>
    <p:sldLayoutId id="2147483834" r:id="rId37"/>
    <p:sldLayoutId id="2147483832" r:id="rId38"/>
    <p:sldLayoutId id="2147483820" r:id="rId39"/>
    <p:sldLayoutId id="2147483833" r:id="rId40"/>
    <p:sldLayoutId id="2147483821" r:id="rId41"/>
    <p:sldLayoutId id="2147483840" r:id="rId42"/>
    <p:sldLayoutId id="2147483863" r:id="rId43"/>
    <p:sldLayoutId id="2147483841" r:id="rId44"/>
    <p:sldLayoutId id="2147483850" r:id="rId45"/>
    <p:sldLayoutId id="2147483828" r:id="rId46"/>
    <p:sldLayoutId id="2147483826" r:id="rId47"/>
    <p:sldLayoutId id="2147483830" r:id="rId48"/>
    <p:sldLayoutId id="2147483827" r:id="rId4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5400" kern="1200" spc="15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角三角形 7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58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90" r:id="rId4"/>
    <p:sldLayoutId id="2147483745" r:id="rId5"/>
    <p:sldLayoutId id="2147483824" r:id="rId6"/>
    <p:sldLayoutId id="2147483747" r:id="rId7"/>
    <p:sldLayoutId id="2147483728" r:id="rId8"/>
    <p:sldLayoutId id="2147483754" r:id="rId9"/>
    <p:sldLayoutId id="2147483729" r:id="rId10"/>
    <p:sldLayoutId id="2147483749" r:id="rId11"/>
    <p:sldLayoutId id="2147483756" r:id="rId12"/>
    <p:sldLayoutId id="2147483757" r:id="rId13"/>
    <p:sldLayoutId id="2147483759" r:id="rId14"/>
    <p:sldLayoutId id="2147483761" r:id="rId15"/>
    <p:sldLayoutId id="2147483837" r:id="rId16"/>
    <p:sldLayoutId id="2147483762" r:id="rId17"/>
    <p:sldLayoutId id="2147483764" r:id="rId18"/>
    <p:sldLayoutId id="2147483773" r:id="rId19"/>
    <p:sldLayoutId id="2147483777" r:id="rId20"/>
    <p:sldLayoutId id="2147483767" r:id="rId21"/>
    <p:sldLayoutId id="2147483763" r:id="rId22"/>
    <p:sldLayoutId id="2147483769" r:id="rId23"/>
    <p:sldLayoutId id="2147483816" r:id="rId24"/>
    <p:sldLayoutId id="2147483843" r:id="rId25"/>
    <p:sldLayoutId id="2147483770" r:id="rId26"/>
    <p:sldLayoutId id="2147483771" r:id="rId27"/>
    <p:sldLayoutId id="2147483774" r:id="rId28"/>
    <p:sldLayoutId id="2147483772" r:id="rId29"/>
    <p:sldLayoutId id="2147483779" r:id="rId30"/>
    <p:sldLayoutId id="2147483794" r:id="rId31"/>
    <p:sldLayoutId id="2147483796" r:id="rId32"/>
    <p:sldLayoutId id="2147483795" r:id="rId33"/>
    <p:sldLayoutId id="2147483813" r:id="rId34"/>
    <p:sldLayoutId id="2147483768" r:id="rId35"/>
    <p:sldLayoutId id="2147483836" r:id="rId36"/>
    <p:sldLayoutId id="2147483814" r:id="rId37"/>
    <p:sldLayoutId id="2147483803" r:id="rId38"/>
    <p:sldLayoutId id="2147483798" r:id="rId39"/>
    <p:sldLayoutId id="2147483815" r:id="rId40"/>
    <p:sldLayoutId id="2147483825" r:id="rId41"/>
    <p:sldLayoutId id="2147483818" r:id="rId42"/>
    <p:sldLayoutId id="2147483835" r:id="rId43"/>
    <p:sldLayoutId id="2147483849" r:id="rId44"/>
    <p:sldLayoutId id="2147483871" r:id="rId45"/>
    <p:sldLayoutId id="2147483839" r:id="rId46"/>
    <p:sldLayoutId id="2147483838" r:id="rId47"/>
    <p:sldLayoutId id="2147483865" r:id="rId4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6000" kern="1200" spc="3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22.tiff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tp://ftp.ncdc.noaa.gov/pub/data/ghcn/v3/" TargetMode="External"/><Relationship Id="rId2" Type="http://schemas.openxmlformats.org/officeDocument/2006/relationships/hyperlink" Target="http://lasp.colorado.edu/lisird/" TargetMode="External"/><Relationship Id="rId1" Type="http://schemas.openxmlformats.org/officeDocument/2006/relationships/slideLayout" Target="../slideLayouts/slideLayout36.xml"/><Relationship Id="rId4" Type="http://schemas.openxmlformats.org/officeDocument/2006/relationships/hyperlink" Target="ftp://ftp.cmdl.noaa.gov/data/greenhouse_gases/co2/flask/surface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テキスト プレースホルダー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facebook.com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/>
              <a:t>twitter.com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/>
              <a:t>mail@mail.com</a:t>
            </a:r>
            <a:endParaRPr kumimoji="1" lang="ja-JP" alt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/>
              <a:t>+81 12 3456 7890</a:t>
            </a:r>
            <a:endParaRPr kumimoji="1" lang="ja-JP" altLang="en-US" dirty="0"/>
          </a:p>
        </p:txBody>
      </p:sp>
      <p:sp>
        <p:nvSpPr>
          <p:cNvPr id="11" name="タイトル 10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ja-JP" dirty="0"/>
              <a:t>SIRIUS</a:t>
            </a:r>
            <a:endParaRPr kumimoji="1" lang="ja-JP" altLang="en-US" dirty="0"/>
          </a:p>
        </p:txBody>
      </p:sp>
      <p:sp>
        <p:nvSpPr>
          <p:cNvPr id="12" name="サブタイトル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POWERPOINT TEMPLATE</a:t>
            </a:r>
            <a:endParaRPr kumimoji="1" lang="ja-JP" altLang="en-US" dirty="0"/>
          </a:p>
        </p:txBody>
      </p:sp>
      <p:pic>
        <p:nvPicPr>
          <p:cNvPr id="9" name="図プレースホルダー 8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図プレースホルダー 12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図プレースホルダー 16"/>
          <p:cNvPicPr>
            <a:picLocks noGrp="1" noChangeAspect="1"/>
          </p:cNvPicPr>
          <p:nvPr>
            <p:ph type="pic" sz="quarter" idx="2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図プレースホルダー 20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561A2F-FF18-DA40-9A76-823D06698C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6413" cy="1032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6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06">
        <p:fade/>
      </p:transition>
    </mc:Choice>
    <mc:Fallback xmlns="">
      <p:transition spd="med" advTm="8506">
        <p:fade/>
      </p:transition>
    </mc:Fallback>
  </mc:AlternateContent>
  <p:extLst mod="1">
    <p:ext uri="{E180D4A7-C9FB-4DFB-919C-405C955672EB}">
      <p14:showEvtLst xmlns:p14="http://schemas.microsoft.com/office/powerpoint/2010/main">
        <p14:playEvt time="6602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THERMAL WARMING?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ja-JP" dirty="0"/>
              <a:t>A STUDY OF GLOBAL TEMPERATURE, CO2 AND RADIATION</a:t>
            </a:r>
            <a:endParaRPr kumimoji="1" lang="ja-JP" altLang="en-US" dirty="0"/>
          </a:p>
        </p:txBody>
      </p:sp>
      <p:sp>
        <p:nvSpPr>
          <p:cNvPr id="14" name="フッター プレースホルダー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SMU </a:t>
            </a:r>
            <a:r>
              <a:rPr lang="en-US" dirty="0" err="1"/>
              <a:t>DataScience</a:t>
            </a:r>
            <a:r>
              <a:rPr lang="en-US" dirty="0"/>
              <a:t> Bootcamp Project</a:t>
            </a: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テキスト プレースホルダー 20">
            <a:extLst>
              <a:ext uri="{FF2B5EF4-FFF2-40B4-BE49-F238E27FC236}">
                <a16:creationId xmlns:a16="http://schemas.microsoft.com/office/drawing/2014/main" id="{6D93C5E3-B678-4D46-A516-3FB83C330E30}"/>
              </a:ext>
            </a:extLst>
          </p:cNvPr>
          <p:cNvSpPr txBox="1">
            <a:spLocks/>
          </p:cNvSpPr>
          <p:nvPr/>
        </p:nvSpPr>
        <p:spPr>
          <a:xfrm>
            <a:off x="3877621" y="6332073"/>
            <a:ext cx="8820980" cy="773203"/>
          </a:xfrm>
          <a:prstGeom prst="rect">
            <a:avLst/>
          </a:prstGeom>
        </p:spPr>
        <p:txBody>
          <a:bodyPr/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800" dirty="0">
                <a:solidFill>
                  <a:schemeClr val="accent3">
                    <a:lumMod val="75000"/>
                  </a:schemeClr>
                </a:solidFill>
              </a:rPr>
              <a:t>Is it because of Solar Radiation?</a:t>
            </a:r>
            <a:endParaRPr kumimoji="1" lang="ja-JP" alt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58E8B1ED-18D3-E04A-8415-3215B79CFF4A}"/>
              </a:ext>
            </a:extLst>
          </p:cNvPr>
          <p:cNvSpPr/>
          <p:nvPr/>
        </p:nvSpPr>
        <p:spPr>
          <a:xfrm>
            <a:off x="2669451" y="6431052"/>
            <a:ext cx="978408" cy="386466"/>
          </a:xfrm>
          <a:prstGeom prst="homePlat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11D306D6-8552-B642-898A-D621FE2D9244}"/>
              </a:ext>
            </a:extLst>
          </p:cNvPr>
          <p:cNvSpPr/>
          <p:nvPr/>
        </p:nvSpPr>
        <p:spPr>
          <a:xfrm>
            <a:off x="2669451" y="8304303"/>
            <a:ext cx="978408" cy="386466"/>
          </a:xfrm>
          <a:prstGeom prst="homePlat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6B6DFFFC-BC69-9F4A-9CF4-506BB8D7F351}"/>
              </a:ext>
            </a:extLst>
          </p:cNvPr>
          <p:cNvSpPr/>
          <p:nvPr/>
        </p:nvSpPr>
        <p:spPr>
          <a:xfrm>
            <a:off x="2669451" y="7367677"/>
            <a:ext cx="978408" cy="386466"/>
          </a:xfrm>
          <a:prstGeom prst="homePlat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8" name="テキスト プレースホルダー 20">
            <a:extLst>
              <a:ext uri="{FF2B5EF4-FFF2-40B4-BE49-F238E27FC236}">
                <a16:creationId xmlns:a16="http://schemas.microsoft.com/office/drawing/2014/main" id="{8B21D3F6-B826-BF45-B14E-37495BCE03B1}"/>
              </a:ext>
            </a:extLst>
          </p:cNvPr>
          <p:cNvSpPr txBox="1">
            <a:spLocks/>
          </p:cNvSpPr>
          <p:nvPr/>
        </p:nvSpPr>
        <p:spPr>
          <a:xfrm>
            <a:off x="3863863" y="7287994"/>
            <a:ext cx="8820980" cy="773203"/>
          </a:xfrm>
          <a:prstGeom prst="rect">
            <a:avLst/>
          </a:prstGeom>
        </p:spPr>
        <p:txBody>
          <a:bodyPr/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800" dirty="0">
                <a:solidFill>
                  <a:schemeClr val="accent3">
                    <a:lumMod val="75000"/>
                  </a:schemeClr>
                </a:solidFill>
              </a:rPr>
              <a:t>Or CO2 (affecting air quality)?</a:t>
            </a:r>
            <a:endParaRPr kumimoji="1" lang="ja-JP" alt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テキスト プレースホルダー 20">
            <a:extLst>
              <a:ext uri="{FF2B5EF4-FFF2-40B4-BE49-F238E27FC236}">
                <a16:creationId xmlns:a16="http://schemas.microsoft.com/office/drawing/2014/main" id="{BD26063D-8DF2-FA46-B1AE-A736565ED894}"/>
              </a:ext>
            </a:extLst>
          </p:cNvPr>
          <p:cNvSpPr txBox="1">
            <a:spLocks/>
          </p:cNvSpPr>
          <p:nvPr/>
        </p:nvSpPr>
        <p:spPr>
          <a:xfrm>
            <a:off x="3863863" y="8167042"/>
            <a:ext cx="8820980" cy="773203"/>
          </a:xfrm>
          <a:prstGeom prst="rect">
            <a:avLst/>
          </a:prstGeom>
        </p:spPr>
        <p:txBody>
          <a:bodyPr/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800" dirty="0">
                <a:solidFill>
                  <a:schemeClr val="accent3">
                    <a:lumMod val="75000"/>
                  </a:schemeClr>
                </a:solidFill>
              </a:rPr>
              <a:t>Or both?</a:t>
            </a:r>
            <a:endParaRPr kumimoji="1" lang="ja-JP" alt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49DB5-743C-F241-9349-F7744BFB70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98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973">
        <p15:prstTrans prst="wind"/>
      </p:transition>
    </mc:Choice>
    <mc:Fallback xmlns="">
      <p:transition spd="slow" advTm="3973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HELLO,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sz="4000" dirty="0"/>
              <a:t>LET ME INTRODUCE OUR GROUP…</a:t>
            </a:r>
            <a:endParaRPr kumimoji="1" lang="ja-JP" altLang="en-US" sz="4000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More information here if desired.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l"/>
            <a:r>
              <a:rPr lang="en-US" dirty="0"/>
              <a:t>Albert </a:t>
            </a:r>
            <a:r>
              <a:rPr lang="en-US" dirty="0" err="1"/>
              <a:t>Gendelman</a:t>
            </a:r>
            <a:endParaRPr 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8"/>
          </p:nvPr>
        </p:nvSpPr>
        <p:spPr>
          <a:xfrm>
            <a:off x="12248685" y="4003597"/>
            <a:ext cx="1983978" cy="990542"/>
          </a:xfrm>
        </p:spPr>
        <p:txBody>
          <a:bodyPr/>
          <a:lstStyle/>
          <a:p>
            <a:pPr algn="l"/>
            <a:r>
              <a:rPr lang="en-US" dirty="0" err="1"/>
              <a:t>Madhuram</a:t>
            </a:r>
            <a:r>
              <a:rPr lang="en-US" dirty="0"/>
              <a:t> Swaminathan</a:t>
            </a:r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l"/>
            <a:r>
              <a:rPr lang="en-US" dirty="0"/>
              <a:t>Guy Thompson</a:t>
            </a:r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kumimoji="1" lang="en-US" altLang="ja-JP" dirty="0"/>
              <a:t>Facebook</a:t>
            </a:r>
            <a:br>
              <a:rPr kumimoji="1" lang="en-US" altLang="ja-JP" dirty="0"/>
            </a:br>
            <a:r>
              <a:rPr kumimoji="1" lang="en-US" altLang="ja-JP" dirty="0"/>
              <a:t>facebook.com</a:t>
            </a:r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kumimoji="1" lang="en-US" altLang="ja-JP" dirty="0"/>
              <a:t>Twitter</a:t>
            </a:r>
            <a:br>
              <a:rPr kumimoji="1" lang="en-US" altLang="ja-JP" dirty="0"/>
            </a:br>
            <a:r>
              <a:rPr kumimoji="1" lang="en-US" altLang="ja-JP" dirty="0"/>
              <a:t>twitter.com</a:t>
            </a:r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ja-JP" dirty="0"/>
              <a:t>E-mail</a:t>
            </a:r>
          </a:p>
          <a:p>
            <a:r>
              <a:rPr kumimoji="1" lang="en-US" altLang="ja-JP" dirty="0"/>
              <a:t>mail@mail.com</a:t>
            </a:r>
            <a:endParaRPr kumimoji="1" lang="ja-JP" altLang="en-US" dirty="0"/>
          </a:p>
        </p:txBody>
      </p:sp>
      <p:pic>
        <p:nvPicPr>
          <p:cNvPr id="6" name="図プレースホルダー 5"/>
          <p:cNvPicPr>
            <a:picLocks noGrp="1" noChangeAspect="1"/>
          </p:cNvPicPr>
          <p:nvPr>
            <p:ph type="pic" sz="quarter" idx="2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図プレースホルダー 6"/>
          <p:cNvPicPr>
            <a:picLocks noGrp="1" noChangeAspect="1"/>
          </p:cNvPicPr>
          <p:nvPr>
            <p:ph type="pic" sz="quarter" idx="2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図プレースホルダー 7"/>
          <p:cNvPicPr>
            <a:picLocks noGrp="1" noChangeAspect="1"/>
          </p:cNvPicPr>
          <p:nvPr>
            <p:ph type="pic" sz="quarter" idx="3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89286CF-5C6F-E14C-9C3D-335C153B2300}"/>
              </a:ext>
            </a:extLst>
          </p:cNvPr>
          <p:cNvSpPr/>
          <p:nvPr/>
        </p:nvSpPr>
        <p:spPr>
          <a:xfrm>
            <a:off x="14710385" y="3531260"/>
            <a:ext cx="1983978" cy="193521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21" name="テキスト プレースホルダー 14">
            <a:extLst>
              <a:ext uri="{FF2B5EF4-FFF2-40B4-BE49-F238E27FC236}">
                <a16:creationId xmlns:a16="http://schemas.microsoft.com/office/drawing/2014/main" id="{8DDB8750-DC7D-AA40-8EB8-D7DD7E16C0C5}"/>
              </a:ext>
            </a:extLst>
          </p:cNvPr>
          <p:cNvSpPr txBox="1">
            <a:spLocks/>
          </p:cNvSpPr>
          <p:nvPr/>
        </p:nvSpPr>
        <p:spPr>
          <a:xfrm>
            <a:off x="14951951" y="4009970"/>
            <a:ext cx="1500845" cy="990542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Steve</a:t>
            </a:r>
          </a:p>
          <a:p>
            <a:pPr algn="l"/>
            <a:r>
              <a:rPr lang="en-US" dirty="0"/>
              <a:t>Wang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C313B1E-A425-3046-BD34-39779F90A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93" y="1228065"/>
            <a:ext cx="5985665" cy="5985665"/>
          </a:xfrm>
          <a:prstGeom prst="rect">
            <a:avLst/>
          </a:prstGeom>
        </p:spPr>
      </p:pic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558FB72-1EC4-8B42-9CEF-898A55E5EE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926270905"/>
      </p:ext>
    </p:extLst>
  </p:cSld>
  <p:clrMapOvr>
    <a:masterClrMapping/>
  </p:clrMapOvr>
  <p:transition spd="slow" advTm="839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SMU </a:t>
            </a:r>
            <a:r>
              <a:rPr lang="en-US" dirty="0" err="1"/>
              <a:t>DataScience</a:t>
            </a:r>
            <a:r>
              <a:rPr lang="en-US" dirty="0"/>
              <a:t> Bootcamp Project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3" name="タイトル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1" name="図プレースホルダー 40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3" name="図プレースホルダー 42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4" name="図プレースホルダー 43"/>
          <p:cNvPicPr>
            <a:picLocks noGrp="1" noChangeAspect="1"/>
          </p:cNvPicPr>
          <p:nvPr>
            <p:ph type="pic" sz="quarter" idx="2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テキスト プレースホルダー 28"/>
          <p:cNvSpPr>
            <a:spLocks noGrp="1"/>
          </p:cNvSpPr>
          <p:nvPr>
            <p:ph type="body" sz="quarter" idx="26"/>
          </p:nvPr>
        </p:nvSpPr>
        <p:spPr>
          <a:xfrm>
            <a:off x="10534893" y="1504215"/>
            <a:ext cx="7020778" cy="848975"/>
          </a:xfrm>
        </p:spPr>
        <p:txBody>
          <a:bodyPr/>
          <a:lstStyle/>
          <a:p>
            <a:r>
              <a:rPr lang="en-US" dirty="0"/>
              <a:t>Dataset pulled from NASA, NOAA, World CO2 sites</a:t>
            </a:r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9"/>
          </p:nvPr>
        </p:nvSpPr>
        <p:spPr>
          <a:xfrm>
            <a:off x="10538360" y="2730671"/>
            <a:ext cx="7020779" cy="1208181"/>
          </a:xfrm>
        </p:spPr>
        <p:txBody>
          <a:bodyPr/>
          <a:lstStyle/>
          <a:p>
            <a:r>
              <a:rPr lang="en-US" dirty="0"/>
              <a:t>Handle Missing values and clean the data</a:t>
            </a:r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31"/>
          </p:nvPr>
        </p:nvSpPr>
        <p:spPr>
          <a:xfrm>
            <a:off x="10538361" y="4395021"/>
            <a:ext cx="6120680" cy="1011530"/>
          </a:xfrm>
        </p:spPr>
        <p:txBody>
          <a:bodyPr/>
          <a:lstStyle/>
          <a:p>
            <a:r>
              <a:rPr lang="en-US" dirty="0"/>
              <a:t>Roll up to the global level</a:t>
            </a:r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32"/>
          </p:nvPr>
        </p:nvSpPr>
        <p:spPr>
          <a:xfrm>
            <a:off x="10516723" y="5179997"/>
            <a:ext cx="7020780" cy="585064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33"/>
          </p:nvPr>
        </p:nvSpPr>
        <p:spPr>
          <a:xfrm>
            <a:off x="10538361" y="6072561"/>
            <a:ext cx="6120680" cy="790061"/>
          </a:xfrm>
        </p:spPr>
        <p:txBody>
          <a:bodyPr/>
          <a:lstStyle/>
          <a:p>
            <a:r>
              <a:rPr lang="en-US" dirty="0"/>
              <a:t>Find Relationship between</a:t>
            </a:r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Temp vs CO2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Temp vs Solar Radiation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CO2 vs Solar Radiation</a:t>
            </a:r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Plot</a:t>
            </a:r>
          </a:p>
        </p:txBody>
      </p:sp>
      <p:sp>
        <p:nvSpPr>
          <p:cNvPr id="38" name="テキスト プレースホルダー 37"/>
          <p:cNvSpPr>
            <a:spLocks noGrp="1"/>
          </p:cNvSpPr>
          <p:nvPr>
            <p:ph type="body" sz="quarter" idx="36"/>
          </p:nvPr>
        </p:nvSpPr>
        <p:spPr>
          <a:xfrm>
            <a:off x="11078421" y="7916371"/>
            <a:ext cx="7020780" cy="58506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Time-series representation of Temp rise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Impact of Solar Radiation on Temp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Impact of Co2 on Temp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Impact of both on Temp</a:t>
            </a:r>
          </a:p>
          <a:p>
            <a:endParaRPr kumimoji="1" lang="ja-JP" altLang="en-US" dirty="0"/>
          </a:p>
        </p:txBody>
      </p:sp>
      <p:sp>
        <p:nvSpPr>
          <p:cNvPr id="39" name="テキスト プレースホルダー 38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6" name="図プレースホルダー 45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Picture Placeholder 7" descr="Planet">
            <a:extLst>
              <a:ext uri="{FF2B5EF4-FFF2-40B4-BE49-F238E27FC236}">
                <a16:creationId xmlns:a16="http://schemas.microsoft.com/office/drawing/2014/main" id="{E563558D-6D48-404A-8CD8-43B803708A5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45B1F7-C226-6447-845F-B1CBB54B5F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4815" y="2817962"/>
            <a:ext cx="4539317" cy="4539317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45043111"/>
      </p:ext>
    </p:extLst>
  </p:cSld>
  <p:clrMapOvr>
    <a:masterClrMapping/>
  </p:clrMapOvr>
  <p:transition spd="slow" advTm="8045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ASSUMPTIOPNS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SMU </a:t>
            </a:r>
            <a:r>
              <a:rPr lang="en-US" dirty="0" err="1"/>
              <a:t>DataScience</a:t>
            </a:r>
            <a:r>
              <a:rPr lang="en-US" dirty="0"/>
              <a:t> Bootcamp Project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5"/>
          </p:nvPr>
        </p:nvSpPr>
        <p:spPr>
          <a:xfrm>
            <a:off x="934421" y="7843799"/>
            <a:ext cx="4854903" cy="174756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Temp in Centigrade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Solar Radiation in Watts/m2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CO2 and Air quality in metric </a:t>
            </a:r>
            <a:r>
              <a:rPr lang="en-US" sz="2200" dirty="0" err="1"/>
              <a:t>tonnes</a:t>
            </a:r>
            <a:r>
              <a:rPr lang="en-US" sz="2200" dirty="0"/>
              <a:t> / m2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6"/>
          </p:nvPr>
        </p:nvSpPr>
        <p:spPr>
          <a:xfrm>
            <a:off x="961319" y="6043599"/>
            <a:ext cx="4850349" cy="1747566"/>
          </a:xfrm>
        </p:spPr>
        <p:txBody>
          <a:bodyPr/>
          <a:lstStyle/>
          <a:p>
            <a:r>
              <a:rPr lang="en-US" dirty="0"/>
              <a:t>All values are at global levels measured in metrics(???). Currently we are getting data as</a:t>
            </a:r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/>
              <a:t>UOM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2"/>
          </p:nvPr>
        </p:nvSpPr>
        <p:spPr>
          <a:xfrm>
            <a:off x="6703443" y="7791165"/>
            <a:ext cx="4854903" cy="20913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Solar Radiation Comes as Total Solar Irradiance for NRL2 NASA project which takes care of uncertainties / measurement variations</a:t>
            </a:r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/>
              <a:t>SOLAR RADIATION</a:t>
            </a:r>
            <a:endParaRPr kumimoji="1" lang="ja-JP" alt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/>
              <a:t>RADIATION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25"/>
          </p:nvPr>
        </p:nvSpPr>
        <p:spPr>
          <a:xfrm>
            <a:off x="12335197" y="7791165"/>
            <a:ext cx="4854903" cy="2091320"/>
          </a:xfrm>
        </p:spPr>
        <p:txBody>
          <a:bodyPr/>
          <a:lstStyle/>
          <a:p>
            <a:r>
              <a:rPr lang="en-US" dirty="0"/>
              <a:t>Out of Greenhouse Gases (GHG), maximum contribution towards temp rise comes from CO2. So other GHG are ignored</a:t>
            </a:r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26"/>
          </p:nvPr>
        </p:nvSpPr>
        <p:spPr>
          <a:xfrm>
            <a:off x="12474743" y="6043600"/>
            <a:ext cx="4850349" cy="1125124"/>
          </a:xfrm>
        </p:spPr>
        <p:txBody>
          <a:bodyPr/>
          <a:lstStyle/>
          <a:p>
            <a:r>
              <a:rPr lang="en-US" dirty="0"/>
              <a:t>Greenhouse Gases (GHG)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/>
              <a:t>GHG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9474588"/>
      </p:ext>
    </p:extLst>
  </p:cSld>
  <p:clrMapOvr>
    <a:masterClrMapping/>
  </p:clrMapOvr>
  <p:transition spd="slow" advTm="7375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DATA SETS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SMU </a:t>
            </a:r>
            <a:r>
              <a:rPr lang="en-US" dirty="0" err="1"/>
              <a:t>DataScience</a:t>
            </a:r>
            <a:r>
              <a:rPr lang="en-US" dirty="0"/>
              <a:t> Bootcamp Project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Solar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http://lasp.colorado.edu/lisird</a:t>
            </a:r>
            <a:endParaRPr kumimoji="1" lang="ja-JP" altLang="en-US" sz="2400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SOLAR IRRADIANCE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/>
              <a:t>Temp.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24"/>
          </p:nvPr>
        </p:nvSpPr>
        <p:spPr>
          <a:xfrm>
            <a:off x="2672275" y="5437599"/>
            <a:ext cx="5795856" cy="900099"/>
          </a:xfrm>
        </p:spPr>
        <p:txBody>
          <a:bodyPr/>
          <a:lstStyle/>
          <a:p>
            <a:r>
              <a:rPr lang="en-US" sz="2400" dirty="0">
                <a:hlinkClick r:id="rId3"/>
              </a:rPr>
              <a:t>ftp://ftp.ncdc.noaa.gov/pub/data/ghcn/v3</a:t>
            </a:r>
            <a:endParaRPr kumimoji="1" lang="ja-JP" altLang="en-US" sz="2400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/>
              <a:t>TEMPERATURE</a:t>
            </a:r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en-US" altLang="ja-JP" dirty="0"/>
              <a:t>CO2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sz="2400" dirty="0">
                <a:hlinkClick r:id="rId4"/>
              </a:rPr>
              <a:t>ftp://ftp.cmdl.noaa.gov/data/greenhouse_gases/co2/flask/surface</a:t>
            </a:r>
            <a:endParaRPr kumimoji="1" lang="ja-JP" altLang="en-US" sz="2400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8"/>
          </p:nvPr>
        </p:nvSpPr>
        <p:spPr>
          <a:xfrm>
            <a:off x="2672275" y="7236429"/>
            <a:ext cx="5625625" cy="720080"/>
          </a:xfrm>
        </p:spPr>
        <p:txBody>
          <a:bodyPr/>
          <a:lstStyle/>
          <a:p>
            <a:r>
              <a:rPr kumimoji="1" lang="en-US" altLang="ja-JP" dirty="0"/>
              <a:t>CO2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kumimoji="1" lang="en-US" altLang="ja-JP" dirty="0"/>
              <a:t>d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kumimoji="1" lang="en-US" altLang="ja-JP" dirty="0"/>
              <a:t>d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kumimoji="1" lang="en-US" altLang="ja-JP" dirty="0"/>
              <a:t>d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ja-JP" dirty="0"/>
              <a:t>6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7407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9341">
        <p15:prstTrans prst="peelOff"/>
      </p:transition>
    </mc:Choice>
    <mc:Fallback xmlns="">
      <p:transition spd="slow" advTm="934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  <a:endParaRPr kumimoji="1" lang="ja-JP" altLang="en-US" dirty="0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SMU </a:t>
            </a:r>
            <a:r>
              <a:rPr lang="en-US" dirty="0" err="1"/>
              <a:t>DataScience</a:t>
            </a:r>
            <a:r>
              <a:rPr lang="en-US" dirty="0"/>
              <a:t> Bootcamp Project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/>
              <a:t>CO2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Dlugokencky</a:t>
            </a:r>
            <a:r>
              <a:rPr lang="en-US" dirty="0"/>
              <a:t>, E.J., P.M. Lang, J.W. </a:t>
            </a:r>
            <a:r>
              <a:rPr lang="en-US" dirty="0" err="1"/>
              <a:t>Mund</a:t>
            </a:r>
            <a:r>
              <a:rPr lang="en-US" dirty="0"/>
              <a:t>, A.M. </a:t>
            </a:r>
            <a:r>
              <a:rPr lang="en-US" dirty="0" err="1"/>
              <a:t>Crotwell</a:t>
            </a:r>
            <a:r>
              <a:rPr lang="en-US" dirty="0"/>
              <a:t>, M.J. </a:t>
            </a:r>
            <a:r>
              <a:rPr lang="en-US" dirty="0" err="1"/>
              <a:t>Crotwell</a:t>
            </a:r>
            <a:r>
              <a:rPr lang="en-US" dirty="0"/>
              <a:t>, and K.W. </a:t>
            </a:r>
            <a:r>
              <a:rPr lang="en-US" dirty="0" err="1"/>
              <a:t>Thoning</a:t>
            </a:r>
            <a:r>
              <a:rPr lang="en-US" dirty="0"/>
              <a:t> (2018), Atmospheric Carbon Dioxide Dry Air Mole Fractions from the NOAA ESRL Carbon Cycle Cooperative Global Air Sampling Network, 1968-2017, Version: 2018-07-31, Path: ftp://</a:t>
            </a:r>
            <a:r>
              <a:rPr lang="en-US" dirty="0" err="1"/>
              <a:t>aftp.cmdl.noaa.gov</a:t>
            </a:r>
            <a:r>
              <a:rPr lang="en-US" dirty="0"/>
              <a:t>/data/</a:t>
            </a:r>
            <a:r>
              <a:rPr lang="en-US" dirty="0" err="1"/>
              <a:t>trace_gases</a:t>
            </a:r>
            <a:r>
              <a:rPr lang="en-US" dirty="0"/>
              <a:t>/co2/flask/surface/. 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27"/>
          </p:nvPr>
        </p:nvSpPr>
        <p:spPr>
          <a:xfrm>
            <a:off x="637261" y="3530513"/>
            <a:ext cx="3870430" cy="773203"/>
          </a:xfrm>
        </p:spPr>
        <p:txBody>
          <a:bodyPr/>
          <a:lstStyle/>
          <a:p>
            <a:r>
              <a:rPr kumimoji="1" lang="en-US" altLang="ja-JP" dirty="0"/>
              <a:t>TEMPERATURE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J. H. </a:t>
            </a:r>
            <a:r>
              <a:rPr lang="en-US" dirty="0" err="1"/>
              <a:t>Lawrimore</a:t>
            </a:r>
            <a:r>
              <a:rPr lang="en-US" dirty="0"/>
              <a:t>, M. J. </a:t>
            </a:r>
            <a:r>
              <a:rPr lang="en-US" dirty="0" err="1"/>
              <a:t>Menne</a:t>
            </a:r>
            <a:r>
              <a:rPr lang="en-US" dirty="0"/>
              <a:t>, B. E. Gleason, C. N. Williams, D. B. </a:t>
            </a:r>
            <a:r>
              <a:rPr lang="en-US" dirty="0" err="1"/>
              <a:t>Wuertz</a:t>
            </a:r>
            <a:r>
              <a:rPr lang="en-US" dirty="0"/>
              <a:t>, R. S. </a:t>
            </a:r>
            <a:r>
              <a:rPr lang="en-US" dirty="0" err="1"/>
              <a:t>Vose</a:t>
            </a:r>
            <a:r>
              <a:rPr lang="en-US" dirty="0"/>
              <a:t>, and J. Rennie (2011), An overview of the Global Historical Climatology Network monthly mean temperature data set, version 3, J. </a:t>
            </a:r>
            <a:r>
              <a:rPr lang="en-US" dirty="0" err="1"/>
              <a:t>Geophys</a:t>
            </a:r>
            <a:r>
              <a:rPr lang="en-US" dirty="0"/>
              <a:t>. Res., 116, D19121, doi:10.1029/2011JD016187.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kumimoji="1" lang="en-US" altLang="ja-JP" dirty="0"/>
              <a:t>SOLAR IRRADIANCE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This data comes from SORCE project sponsored by NASA – Satellite Program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kumimoji="1" lang="en-US" altLang="ja-JP" dirty="0"/>
              <a:t>CITATIONS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ja-JP" dirty="0"/>
              <a:t>Source 4 here.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kumimoji="1" lang="en-US" altLang="ja-JP" dirty="0"/>
              <a:t>CITATIONS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ja-JP" dirty="0"/>
              <a:t>Source 5 here.</a:t>
            </a:r>
          </a:p>
        </p:txBody>
      </p:sp>
    </p:spTree>
    <p:extLst>
      <p:ext uri="{BB962C8B-B14F-4D97-AF65-F5344CB8AC3E}">
        <p14:creationId xmlns:p14="http://schemas.microsoft.com/office/powerpoint/2010/main" val="2590496837"/>
      </p:ext>
    </p:extLst>
  </p:cSld>
  <p:clrMapOvr>
    <a:masterClrMapping/>
  </p:clrMapOvr>
  <p:transition spd="slow" advTm="5997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THANK </a:t>
            </a:r>
            <a:r>
              <a:rPr kumimoji="1" lang="en-US" altLang="ja-JP" dirty="0">
                <a:solidFill>
                  <a:schemeClr val="accent1"/>
                </a:solidFill>
              </a:rPr>
              <a:t>Y</a:t>
            </a:r>
            <a:r>
              <a:rPr kumimoji="1" lang="en-US" altLang="ja-JP" dirty="0"/>
              <a:t>OU!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ANY QUESTIONS?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3"/>
          </p:nvPr>
        </p:nvSpPr>
        <p:spPr>
          <a:xfrm>
            <a:off x="3855119" y="6763680"/>
            <a:ext cx="10576175" cy="2205245"/>
          </a:xfrm>
        </p:spPr>
        <p:txBody>
          <a:bodyPr/>
          <a:lstStyle/>
          <a:p>
            <a:r>
              <a:rPr lang="en-US" dirty="0"/>
              <a:t>         Albert </a:t>
            </a:r>
            <a:r>
              <a:rPr lang="en-US" dirty="0" err="1"/>
              <a:t>Gendelman</a:t>
            </a:r>
            <a:endParaRPr lang="en-US" dirty="0"/>
          </a:p>
          <a:p>
            <a:r>
              <a:rPr lang="en-US" dirty="0"/>
              <a:t>          Guy Thompson</a:t>
            </a:r>
          </a:p>
          <a:p>
            <a:r>
              <a:rPr lang="en-US" dirty="0"/>
              <a:t>    </a:t>
            </a:r>
            <a:r>
              <a:rPr lang="en-US" dirty="0" err="1"/>
              <a:t>Madhuram</a:t>
            </a:r>
            <a:r>
              <a:rPr lang="en-US" dirty="0"/>
              <a:t> Swaminathan</a:t>
            </a:r>
          </a:p>
          <a:p>
            <a:r>
              <a:rPr lang="en-US" dirty="0"/>
              <a:t>Steve Wang</a:t>
            </a:r>
          </a:p>
        </p:txBody>
      </p:sp>
    </p:spTree>
    <p:extLst>
      <p:ext uri="{BB962C8B-B14F-4D97-AF65-F5344CB8AC3E}">
        <p14:creationId xmlns:p14="http://schemas.microsoft.com/office/powerpoint/2010/main" val="3852853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5720">
        <p15:prstTrans prst="prestige"/>
      </p:transition>
    </mc:Choice>
    <mc:Fallback xmlns="">
      <p:transition spd="slow" advTm="15720">
        <p:fade/>
      </p:transition>
    </mc:Fallback>
  </mc:AlternateContent>
</p:sld>
</file>

<file path=ppt/theme/theme1.xml><?xml version="1.0" encoding="utf-8"?>
<a:theme xmlns:a="http://schemas.openxmlformats.org/drawingml/2006/main" name="Title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No Decoration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Contents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thinThick">
          <a:noFill/>
          <a:tailEnd type="triangle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  <a:prstDash val="solid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ontents">
  <a:themeElements>
    <a:clrScheme name="Sirius 2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98BF"/>
      </a:hlink>
      <a:folHlink>
        <a:srgbClr val="00718F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76200" cmpd="sng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44394</TotalTime>
  <Words>519</Words>
  <Application>Microsoft Macintosh PowerPoint</Application>
  <PresentationFormat>Custom</PresentationFormat>
  <Paragraphs>93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ＭＳ Ｐゴシック</vt:lpstr>
      <vt:lpstr>Roboto Condensed Light</vt:lpstr>
      <vt:lpstr>Roboto Light</vt:lpstr>
      <vt:lpstr>Spica Neue</vt:lpstr>
      <vt:lpstr>Spica Neue Light</vt:lpstr>
      <vt:lpstr>Arial</vt:lpstr>
      <vt:lpstr>Calibri</vt:lpstr>
      <vt:lpstr>Wingdings</vt:lpstr>
      <vt:lpstr>Title</vt:lpstr>
      <vt:lpstr>No Decoration</vt:lpstr>
      <vt:lpstr>Contents</vt:lpstr>
      <vt:lpstr>1_Contents</vt:lpstr>
      <vt:lpstr>SIRIUS</vt:lpstr>
      <vt:lpstr>THERMAL WARMING?</vt:lpstr>
      <vt:lpstr>HELLO,</vt:lpstr>
      <vt:lpstr>PowerPoint Presentation</vt:lpstr>
      <vt:lpstr>ASSUMPTIOPNS</vt:lpstr>
      <vt:lpstr>DATA SETS</vt:lpstr>
      <vt:lpstr>CITATIONS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Sirius</dc:title>
  <dc:creator>Jun</dc:creator>
  <cp:lastModifiedBy>sass sass</cp:lastModifiedBy>
  <cp:revision>728</cp:revision>
  <dcterms:created xsi:type="dcterms:W3CDTF">2015-01-09T17:56:04Z</dcterms:created>
  <dcterms:modified xsi:type="dcterms:W3CDTF">2019-01-14T14:29:34Z</dcterms:modified>
</cp:coreProperties>
</file>